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1" r:id="rId5"/>
    <p:sldMasterId id="2147483673" r:id="rId6"/>
  </p:sldMasterIdLst>
  <p:notesMasterIdLst>
    <p:notesMasterId r:id="rId12"/>
  </p:notesMasterIdLst>
  <p:sldIdLst>
    <p:sldId id="281" r:id="rId7"/>
    <p:sldId id="278" r:id="rId8"/>
    <p:sldId id="279" r:id="rId9"/>
    <p:sldId id="280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314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Orders%20Completed\Naivas%20Store\Marley%20International%20Store-2015----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Orders%20Completed\Naivas%20Store\Marley%20International%20Store-2015----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Orders%20Completed\Naivas%20Store\Marley%20International%20Store-2015----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[Marley International Store-2015----.xlsx]Total Revenue Generated!PivotTable1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Total Revenue generated by Store per Month</a:t>
            </a:r>
          </a:p>
        </c:rich>
      </c:tx>
      <c:layout>
        <c:manualLayout>
          <c:xMode val="edge"/>
          <c:yMode val="edge"/>
          <c:x val="0.14238888888888887"/>
          <c:y val="0.133238553514144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Revenue Generated'!$B$3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Revenue Generated'!$A$4:$A$10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'Total Revenue Generated'!$B$4:$B$10</c:f>
              <c:numCache>
                <c:formatCode>General</c:formatCode>
                <c:ptCount val="6"/>
                <c:pt idx="0">
                  <c:v>269005.57580000011</c:v>
                </c:pt>
                <c:pt idx="1">
                  <c:v>328763.6251</c:v>
                </c:pt>
                <c:pt idx="2">
                  <c:v>268949.30140000005</c:v>
                </c:pt>
                <c:pt idx="3">
                  <c:v>381531.69429999939</c:v>
                </c:pt>
                <c:pt idx="4">
                  <c:v>298830.94139999989</c:v>
                </c:pt>
                <c:pt idx="5">
                  <c:v>343077.23200000043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6E-4A46-AF3A-F9B38B601A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7949055"/>
        <c:axId val="87951551"/>
      </c:barChart>
      <c:catAx>
        <c:axId val="87949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51551"/>
        <c:crosses val="autoZero"/>
        <c:auto val="1"/>
        <c:lblAlgn val="ctr"/>
        <c:lblOffset val="100"/>
        <c:noMultiLvlLbl val="0"/>
      </c:catAx>
      <c:valAx>
        <c:axId val="87951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49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rgbClr val="0070C0"/>
                </a:solidFill>
              </a:rPr>
              <a:t>Sale</a:t>
            </a:r>
            <a:r>
              <a:rPr lang="en-US" baseline="0">
                <a:solidFill>
                  <a:srgbClr val="0070C0"/>
                </a:solidFill>
              </a:rPr>
              <a:t> trend for the past Year</a:t>
            </a:r>
            <a:endParaRPr lang="en-US">
              <a:solidFill>
                <a:srgbClr val="0070C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'[Marley International Store-2015----.xlsx]Orders'!$X$1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'[Marley International Store-2015----.xlsx]Orders'!$T$2:$T$1953</c:f>
              <c:numCache>
                <c:formatCode>m/d/yyyy</c:formatCode>
                <c:ptCount val="1952"/>
                <c:pt idx="0">
                  <c:v>42011</c:v>
                </c:pt>
                <c:pt idx="1">
                  <c:v>42168</c:v>
                </c:pt>
                <c:pt idx="2">
                  <c:v>42050</c:v>
                </c:pt>
                <c:pt idx="3">
                  <c:v>42136</c:v>
                </c:pt>
                <c:pt idx="4">
                  <c:v>42136</c:v>
                </c:pt>
                <c:pt idx="5">
                  <c:v>42136</c:v>
                </c:pt>
                <c:pt idx="6">
                  <c:v>42136</c:v>
                </c:pt>
                <c:pt idx="7">
                  <c:v>42102</c:v>
                </c:pt>
                <c:pt idx="8">
                  <c:v>42152</c:v>
                </c:pt>
                <c:pt idx="9">
                  <c:v>42047</c:v>
                </c:pt>
                <c:pt idx="10">
                  <c:v>42047</c:v>
                </c:pt>
                <c:pt idx="11">
                  <c:v>42139</c:v>
                </c:pt>
                <c:pt idx="12">
                  <c:v>42145</c:v>
                </c:pt>
                <c:pt idx="13">
                  <c:v>42139</c:v>
                </c:pt>
                <c:pt idx="14">
                  <c:v>42145</c:v>
                </c:pt>
                <c:pt idx="15">
                  <c:v>42145</c:v>
                </c:pt>
                <c:pt idx="16">
                  <c:v>42032</c:v>
                </c:pt>
                <c:pt idx="17">
                  <c:v>42032</c:v>
                </c:pt>
                <c:pt idx="18">
                  <c:v>42126</c:v>
                </c:pt>
                <c:pt idx="19">
                  <c:v>42057</c:v>
                </c:pt>
                <c:pt idx="20">
                  <c:v>42090</c:v>
                </c:pt>
                <c:pt idx="21">
                  <c:v>42024</c:v>
                </c:pt>
                <c:pt idx="22">
                  <c:v>42075</c:v>
                </c:pt>
                <c:pt idx="23">
                  <c:v>42170</c:v>
                </c:pt>
                <c:pt idx="24">
                  <c:v>42170</c:v>
                </c:pt>
                <c:pt idx="25">
                  <c:v>42134</c:v>
                </c:pt>
                <c:pt idx="26">
                  <c:v>42073</c:v>
                </c:pt>
                <c:pt idx="27">
                  <c:v>42032</c:v>
                </c:pt>
                <c:pt idx="28">
                  <c:v>42073</c:v>
                </c:pt>
                <c:pt idx="29">
                  <c:v>42114</c:v>
                </c:pt>
                <c:pt idx="30">
                  <c:v>42114</c:v>
                </c:pt>
                <c:pt idx="31">
                  <c:v>42133</c:v>
                </c:pt>
                <c:pt idx="32">
                  <c:v>42167</c:v>
                </c:pt>
                <c:pt idx="33">
                  <c:v>42065</c:v>
                </c:pt>
                <c:pt idx="34">
                  <c:v>42065</c:v>
                </c:pt>
                <c:pt idx="35">
                  <c:v>42006</c:v>
                </c:pt>
                <c:pt idx="36">
                  <c:v>42006</c:v>
                </c:pt>
                <c:pt idx="37">
                  <c:v>42006</c:v>
                </c:pt>
                <c:pt idx="38">
                  <c:v>42006</c:v>
                </c:pt>
                <c:pt idx="39">
                  <c:v>42037</c:v>
                </c:pt>
                <c:pt idx="40">
                  <c:v>42037</c:v>
                </c:pt>
                <c:pt idx="41">
                  <c:v>42078</c:v>
                </c:pt>
                <c:pt idx="42">
                  <c:v>42037</c:v>
                </c:pt>
                <c:pt idx="43">
                  <c:v>42093</c:v>
                </c:pt>
                <c:pt idx="44">
                  <c:v>42158</c:v>
                </c:pt>
                <c:pt idx="45">
                  <c:v>42085</c:v>
                </c:pt>
                <c:pt idx="46">
                  <c:v>42085</c:v>
                </c:pt>
                <c:pt idx="47">
                  <c:v>42141</c:v>
                </c:pt>
                <c:pt idx="48">
                  <c:v>42053</c:v>
                </c:pt>
                <c:pt idx="49">
                  <c:v>42067</c:v>
                </c:pt>
                <c:pt idx="50">
                  <c:v>42141</c:v>
                </c:pt>
                <c:pt idx="51">
                  <c:v>42141</c:v>
                </c:pt>
                <c:pt idx="52">
                  <c:v>42162</c:v>
                </c:pt>
                <c:pt idx="53">
                  <c:v>42127</c:v>
                </c:pt>
                <c:pt idx="54">
                  <c:v>42127</c:v>
                </c:pt>
                <c:pt idx="55">
                  <c:v>42127</c:v>
                </c:pt>
                <c:pt idx="56">
                  <c:v>42127</c:v>
                </c:pt>
                <c:pt idx="57">
                  <c:v>42177</c:v>
                </c:pt>
                <c:pt idx="58">
                  <c:v>42100</c:v>
                </c:pt>
                <c:pt idx="59">
                  <c:v>42177</c:v>
                </c:pt>
                <c:pt idx="60">
                  <c:v>42177</c:v>
                </c:pt>
                <c:pt idx="61">
                  <c:v>42100</c:v>
                </c:pt>
                <c:pt idx="62">
                  <c:v>42177</c:v>
                </c:pt>
                <c:pt idx="63">
                  <c:v>42007</c:v>
                </c:pt>
                <c:pt idx="64">
                  <c:v>42098</c:v>
                </c:pt>
                <c:pt idx="65">
                  <c:v>42098</c:v>
                </c:pt>
                <c:pt idx="66">
                  <c:v>42103</c:v>
                </c:pt>
                <c:pt idx="67">
                  <c:v>42007</c:v>
                </c:pt>
                <c:pt idx="68">
                  <c:v>42098</c:v>
                </c:pt>
                <c:pt idx="69">
                  <c:v>42098</c:v>
                </c:pt>
                <c:pt idx="70">
                  <c:v>42103</c:v>
                </c:pt>
                <c:pt idx="71">
                  <c:v>42016</c:v>
                </c:pt>
                <c:pt idx="72">
                  <c:v>42016</c:v>
                </c:pt>
                <c:pt idx="73">
                  <c:v>42103</c:v>
                </c:pt>
                <c:pt idx="74">
                  <c:v>42031</c:v>
                </c:pt>
                <c:pt idx="75">
                  <c:v>42149</c:v>
                </c:pt>
                <c:pt idx="76">
                  <c:v>42140</c:v>
                </c:pt>
                <c:pt idx="77">
                  <c:v>42140</c:v>
                </c:pt>
                <c:pt idx="78">
                  <c:v>42157</c:v>
                </c:pt>
                <c:pt idx="79">
                  <c:v>42157</c:v>
                </c:pt>
                <c:pt idx="80">
                  <c:v>42019</c:v>
                </c:pt>
                <c:pt idx="81">
                  <c:v>42079</c:v>
                </c:pt>
                <c:pt idx="82">
                  <c:v>42075</c:v>
                </c:pt>
                <c:pt idx="83">
                  <c:v>42117</c:v>
                </c:pt>
                <c:pt idx="84">
                  <c:v>42026</c:v>
                </c:pt>
                <c:pt idx="85">
                  <c:v>42114</c:v>
                </c:pt>
                <c:pt idx="86">
                  <c:v>42019</c:v>
                </c:pt>
                <c:pt idx="87">
                  <c:v>42113</c:v>
                </c:pt>
                <c:pt idx="88">
                  <c:v>42092</c:v>
                </c:pt>
                <c:pt idx="89">
                  <c:v>42173</c:v>
                </c:pt>
                <c:pt idx="90">
                  <c:v>42138</c:v>
                </c:pt>
                <c:pt idx="91">
                  <c:v>42029</c:v>
                </c:pt>
                <c:pt idx="92">
                  <c:v>42006</c:v>
                </c:pt>
                <c:pt idx="93">
                  <c:v>42006</c:v>
                </c:pt>
                <c:pt idx="94">
                  <c:v>42015</c:v>
                </c:pt>
                <c:pt idx="95">
                  <c:v>42007</c:v>
                </c:pt>
                <c:pt idx="96">
                  <c:v>42007</c:v>
                </c:pt>
                <c:pt idx="97">
                  <c:v>42007</c:v>
                </c:pt>
                <c:pt idx="98">
                  <c:v>42107</c:v>
                </c:pt>
                <c:pt idx="99">
                  <c:v>42056</c:v>
                </c:pt>
                <c:pt idx="100">
                  <c:v>42146</c:v>
                </c:pt>
                <c:pt idx="101">
                  <c:v>42056</c:v>
                </c:pt>
                <c:pt idx="102">
                  <c:v>42146</c:v>
                </c:pt>
                <c:pt idx="103">
                  <c:v>42146</c:v>
                </c:pt>
                <c:pt idx="104">
                  <c:v>42047</c:v>
                </c:pt>
                <c:pt idx="105">
                  <c:v>42047</c:v>
                </c:pt>
                <c:pt idx="106">
                  <c:v>42103</c:v>
                </c:pt>
                <c:pt idx="107">
                  <c:v>42103</c:v>
                </c:pt>
                <c:pt idx="108">
                  <c:v>42103</c:v>
                </c:pt>
                <c:pt idx="109">
                  <c:v>42007</c:v>
                </c:pt>
                <c:pt idx="110">
                  <c:v>42093</c:v>
                </c:pt>
                <c:pt idx="111">
                  <c:v>42014</c:v>
                </c:pt>
                <c:pt idx="112">
                  <c:v>42093</c:v>
                </c:pt>
                <c:pt idx="113">
                  <c:v>42096</c:v>
                </c:pt>
                <c:pt idx="114">
                  <c:v>42096</c:v>
                </c:pt>
                <c:pt idx="115">
                  <c:v>42121</c:v>
                </c:pt>
                <c:pt idx="116">
                  <c:v>42020</c:v>
                </c:pt>
                <c:pt idx="117">
                  <c:v>42021</c:v>
                </c:pt>
                <c:pt idx="118">
                  <c:v>42157</c:v>
                </c:pt>
                <c:pt idx="119">
                  <c:v>42157</c:v>
                </c:pt>
                <c:pt idx="120">
                  <c:v>42157</c:v>
                </c:pt>
                <c:pt idx="121">
                  <c:v>42010</c:v>
                </c:pt>
                <c:pt idx="122">
                  <c:v>42010</c:v>
                </c:pt>
                <c:pt idx="123">
                  <c:v>42157</c:v>
                </c:pt>
                <c:pt idx="124">
                  <c:v>42164</c:v>
                </c:pt>
                <c:pt idx="125">
                  <c:v>42096</c:v>
                </c:pt>
                <c:pt idx="126">
                  <c:v>42055</c:v>
                </c:pt>
                <c:pt idx="127">
                  <c:v>42055</c:v>
                </c:pt>
                <c:pt idx="128">
                  <c:v>42040</c:v>
                </c:pt>
                <c:pt idx="129">
                  <c:v>42090</c:v>
                </c:pt>
                <c:pt idx="130">
                  <c:v>42090</c:v>
                </c:pt>
                <c:pt idx="131">
                  <c:v>42122</c:v>
                </c:pt>
                <c:pt idx="132">
                  <c:v>42057</c:v>
                </c:pt>
                <c:pt idx="133">
                  <c:v>42114</c:v>
                </c:pt>
                <c:pt idx="134">
                  <c:v>42114</c:v>
                </c:pt>
                <c:pt idx="135">
                  <c:v>42150</c:v>
                </c:pt>
                <c:pt idx="136">
                  <c:v>42150</c:v>
                </c:pt>
                <c:pt idx="137">
                  <c:v>42058</c:v>
                </c:pt>
                <c:pt idx="138">
                  <c:v>42058</c:v>
                </c:pt>
                <c:pt idx="139">
                  <c:v>42084</c:v>
                </c:pt>
                <c:pt idx="140">
                  <c:v>42152</c:v>
                </c:pt>
                <c:pt idx="141">
                  <c:v>42152</c:v>
                </c:pt>
                <c:pt idx="142">
                  <c:v>42165</c:v>
                </c:pt>
                <c:pt idx="143">
                  <c:v>42035</c:v>
                </c:pt>
                <c:pt idx="144">
                  <c:v>42006</c:v>
                </c:pt>
                <c:pt idx="145">
                  <c:v>42023</c:v>
                </c:pt>
                <c:pt idx="146">
                  <c:v>42025</c:v>
                </c:pt>
                <c:pt idx="147">
                  <c:v>42142</c:v>
                </c:pt>
                <c:pt idx="148">
                  <c:v>42139</c:v>
                </c:pt>
                <c:pt idx="149">
                  <c:v>42139</c:v>
                </c:pt>
                <c:pt idx="150">
                  <c:v>42101</c:v>
                </c:pt>
                <c:pt idx="151">
                  <c:v>42101</c:v>
                </c:pt>
                <c:pt idx="152">
                  <c:v>42160</c:v>
                </c:pt>
                <c:pt idx="153">
                  <c:v>42160</c:v>
                </c:pt>
                <c:pt idx="154">
                  <c:v>42160</c:v>
                </c:pt>
                <c:pt idx="155">
                  <c:v>42093</c:v>
                </c:pt>
                <c:pt idx="156">
                  <c:v>42101</c:v>
                </c:pt>
                <c:pt idx="157">
                  <c:v>42101</c:v>
                </c:pt>
                <c:pt idx="158">
                  <c:v>42160</c:v>
                </c:pt>
                <c:pt idx="159">
                  <c:v>42160</c:v>
                </c:pt>
                <c:pt idx="160">
                  <c:v>42028</c:v>
                </c:pt>
                <c:pt idx="161">
                  <c:v>42145</c:v>
                </c:pt>
                <c:pt idx="162">
                  <c:v>42145</c:v>
                </c:pt>
                <c:pt idx="163">
                  <c:v>42172</c:v>
                </c:pt>
                <c:pt idx="164">
                  <c:v>42172</c:v>
                </c:pt>
                <c:pt idx="165">
                  <c:v>42172</c:v>
                </c:pt>
                <c:pt idx="166">
                  <c:v>42020</c:v>
                </c:pt>
                <c:pt idx="167">
                  <c:v>42020</c:v>
                </c:pt>
                <c:pt idx="168">
                  <c:v>42088</c:v>
                </c:pt>
                <c:pt idx="169">
                  <c:v>42049</c:v>
                </c:pt>
                <c:pt idx="170">
                  <c:v>42049</c:v>
                </c:pt>
                <c:pt idx="171">
                  <c:v>42049</c:v>
                </c:pt>
                <c:pt idx="172">
                  <c:v>42083</c:v>
                </c:pt>
                <c:pt idx="173">
                  <c:v>42083</c:v>
                </c:pt>
                <c:pt idx="174">
                  <c:v>42172</c:v>
                </c:pt>
                <c:pt idx="175">
                  <c:v>42172</c:v>
                </c:pt>
                <c:pt idx="176">
                  <c:v>42172</c:v>
                </c:pt>
                <c:pt idx="177">
                  <c:v>42098</c:v>
                </c:pt>
                <c:pt idx="178">
                  <c:v>42164</c:v>
                </c:pt>
                <c:pt idx="179">
                  <c:v>42108</c:v>
                </c:pt>
                <c:pt idx="180">
                  <c:v>42108</c:v>
                </c:pt>
                <c:pt idx="181">
                  <c:v>42128</c:v>
                </c:pt>
                <c:pt idx="182">
                  <c:v>42128</c:v>
                </c:pt>
                <c:pt idx="183">
                  <c:v>42080</c:v>
                </c:pt>
                <c:pt idx="184">
                  <c:v>42080</c:v>
                </c:pt>
                <c:pt idx="185">
                  <c:v>42128</c:v>
                </c:pt>
                <c:pt idx="186">
                  <c:v>42035</c:v>
                </c:pt>
                <c:pt idx="187">
                  <c:v>42128</c:v>
                </c:pt>
                <c:pt idx="188">
                  <c:v>42164</c:v>
                </c:pt>
                <c:pt idx="189">
                  <c:v>42006</c:v>
                </c:pt>
                <c:pt idx="190">
                  <c:v>42164</c:v>
                </c:pt>
                <c:pt idx="191">
                  <c:v>42006</c:v>
                </c:pt>
                <c:pt idx="192">
                  <c:v>42138</c:v>
                </c:pt>
                <c:pt idx="193">
                  <c:v>42138</c:v>
                </c:pt>
                <c:pt idx="194">
                  <c:v>42148</c:v>
                </c:pt>
                <c:pt idx="195">
                  <c:v>42013</c:v>
                </c:pt>
                <c:pt idx="196">
                  <c:v>42021</c:v>
                </c:pt>
                <c:pt idx="197">
                  <c:v>42105</c:v>
                </c:pt>
                <c:pt idx="198">
                  <c:v>42151</c:v>
                </c:pt>
                <c:pt idx="199">
                  <c:v>42151</c:v>
                </c:pt>
                <c:pt idx="200">
                  <c:v>42077</c:v>
                </c:pt>
                <c:pt idx="201">
                  <c:v>42077</c:v>
                </c:pt>
                <c:pt idx="202">
                  <c:v>42077</c:v>
                </c:pt>
                <c:pt idx="203">
                  <c:v>42077</c:v>
                </c:pt>
                <c:pt idx="204">
                  <c:v>42077</c:v>
                </c:pt>
                <c:pt idx="205">
                  <c:v>42111</c:v>
                </c:pt>
                <c:pt idx="206">
                  <c:v>42125</c:v>
                </c:pt>
                <c:pt idx="207">
                  <c:v>42082</c:v>
                </c:pt>
                <c:pt idx="208">
                  <c:v>42082</c:v>
                </c:pt>
                <c:pt idx="209">
                  <c:v>42167</c:v>
                </c:pt>
                <c:pt idx="210">
                  <c:v>42007</c:v>
                </c:pt>
                <c:pt idx="211">
                  <c:v>42007</c:v>
                </c:pt>
                <c:pt idx="212">
                  <c:v>42041</c:v>
                </c:pt>
                <c:pt idx="213">
                  <c:v>42068</c:v>
                </c:pt>
                <c:pt idx="214">
                  <c:v>42068</c:v>
                </c:pt>
                <c:pt idx="215">
                  <c:v>42050</c:v>
                </c:pt>
                <c:pt idx="216">
                  <c:v>42173</c:v>
                </c:pt>
                <c:pt idx="217">
                  <c:v>42173</c:v>
                </c:pt>
                <c:pt idx="218">
                  <c:v>42037</c:v>
                </c:pt>
                <c:pt idx="219">
                  <c:v>42147</c:v>
                </c:pt>
                <c:pt idx="220">
                  <c:v>42145</c:v>
                </c:pt>
                <c:pt idx="221">
                  <c:v>42126</c:v>
                </c:pt>
                <c:pt idx="222">
                  <c:v>42128</c:v>
                </c:pt>
                <c:pt idx="223">
                  <c:v>42041</c:v>
                </c:pt>
                <c:pt idx="224">
                  <c:v>42019</c:v>
                </c:pt>
                <c:pt idx="225">
                  <c:v>42019</c:v>
                </c:pt>
                <c:pt idx="226">
                  <c:v>42066</c:v>
                </c:pt>
                <c:pt idx="227">
                  <c:v>42177</c:v>
                </c:pt>
                <c:pt idx="228">
                  <c:v>42149</c:v>
                </c:pt>
                <c:pt idx="229">
                  <c:v>42105</c:v>
                </c:pt>
                <c:pt idx="230">
                  <c:v>42178</c:v>
                </c:pt>
                <c:pt idx="231">
                  <c:v>42178</c:v>
                </c:pt>
                <c:pt idx="232">
                  <c:v>42180</c:v>
                </c:pt>
                <c:pt idx="233">
                  <c:v>42180</c:v>
                </c:pt>
                <c:pt idx="234">
                  <c:v>42104</c:v>
                </c:pt>
                <c:pt idx="235">
                  <c:v>42151</c:v>
                </c:pt>
                <c:pt idx="236">
                  <c:v>42009</c:v>
                </c:pt>
                <c:pt idx="237">
                  <c:v>42009</c:v>
                </c:pt>
                <c:pt idx="238">
                  <c:v>42151</c:v>
                </c:pt>
                <c:pt idx="239">
                  <c:v>42132</c:v>
                </c:pt>
                <c:pt idx="240">
                  <c:v>42147</c:v>
                </c:pt>
                <c:pt idx="241">
                  <c:v>42018</c:v>
                </c:pt>
                <c:pt idx="242">
                  <c:v>42015</c:v>
                </c:pt>
                <c:pt idx="243">
                  <c:v>42015</c:v>
                </c:pt>
                <c:pt idx="244">
                  <c:v>42015</c:v>
                </c:pt>
                <c:pt idx="245">
                  <c:v>42015</c:v>
                </c:pt>
                <c:pt idx="246">
                  <c:v>42015</c:v>
                </c:pt>
                <c:pt idx="247">
                  <c:v>42043</c:v>
                </c:pt>
                <c:pt idx="248">
                  <c:v>42043</c:v>
                </c:pt>
                <c:pt idx="249">
                  <c:v>42031</c:v>
                </c:pt>
                <c:pt idx="250">
                  <c:v>42117</c:v>
                </c:pt>
                <c:pt idx="251">
                  <c:v>42117</c:v>
                </c:pt>
                <c:pt idx="252">
                  <c:v>42081</c:v>
                </c:pt>
                <c:pt idx="253">
                  <c:v>42142</c:v>
                </c:pt>
                <c:pt idx="254">
                  <c:v>42142</c:v>
                </c:pt>
                <c:pt idx="255">
                  <c:v>42142</c:v>
                </c:pt>
                <c:pt idx="256">
                  <c:v>42139</c:v>
                </c:pt>
                <c:pt idx="257">
                  <c:v>42045</c:v>
                </c:pt>
                <c:pt idx="258">
                  <c:v>42175</c:v>
                </c:pt>
                <c:pt idx="259">
                  <c:v>42175</c:v>
                </c:pt>
                <c:pt idx="260">
                  <c:v>42024</c:v>
                </c:pt>
                <c:pt idx="261">
                  <c:v>42024</c:v>
                </c:pt>
                <c:pt idx="262">
                  <c:v>42139</c:v>
                </c:pt>
                <c:pt idx="263">
                  <c:v>42139</c:v>
                </c:pt>
                <c:pt idx="264">
                  <c:v>42045</c:v>
                </c:pt>
                <c:pt idx="265">
                  <c:v>42175</c:v>
                </c:pt>
                <c:pt idx="266">
                  <c:v>42175</c:v>
                </c:pt>
                <c:pt idx="267">
                  <c:v>42138</c:v>
                </c:pt>
                <c:pt idx="268">
                  <c:v>42112</c:v>
                </c:pt>
                <c:pt idx="269">
                  <c:v>42112</c:v>
                </c:pt>
                <c:pt idx="270">
                  <c:v>42058</c:v>
                </c:pt>
                <c:pt idx="271">
                  <c:v>42112</c:v>
                </c:pt>
                <c:pt idx="272">
                  <c:v>42017</c:v>
                </c:pt>
                <c:pt idx="273">
                  <c:v>42036</c:v>
                </c:pt>
                <c:pt idx="274">
                  <c:v>42160</c:v>
                </c:pt>
                <c:pt idx="275">
                  <c:v>42177</c:v>
                </c:pt>
                <c:pt idx="276">
                  <c:v>42177</c:v>
                </c:pt>
                <c:pt idx="277">
                  <c:v>42177</c:v>
                </c:pt>
                <c:pt idx="278">
                  <c:v>42024</c:v>
                </c:pt>
                <c:pt idx="279">
                  <c:v>42024</c:v>
                </c:pt>
                <c:pt idx="280">
                  <c:v>42149</c:v>
                </c:pt>
                <c:pt idx="281">
                  <c:v>42021</c:v>
                </c:pt>
                <c:pt idx="282">
                  <c:v>42021</c:v>
                </c:pt>
                <c:pt idx="283">
                  <c:v>42115</c:v>
                </c:pt>
                <c:pt idx="284">
                  <c:v>42138</c:v>
                </c:pt>
                <c:pt idx="285">
                  <c:v>42138</c:v>
                </c:pt>
                <c:pt idx="286">
                  <c:v>42147</c:v>
                </c:pt>
                <c:pt idx="287">
                  <c:v>42169</c:v>
                </c:pt>
                <c:pt idx="288">
                  <c:v>42024</c:v>
                </c:pt>
                <c:pt idx="289">
                  <c:v>42034</c:v>
                </c:pt>
                <c:pt idx="290">
                  <c:v>42034</c:v>
                </c:pt>
                <c:pt idx="291">
                  <c:v>42167</c:v>
                </c:pt>
                <c:pt idx="292">
                  <c:v>42167</c:v>
                </c:pt>
                <c:pt idx="293">
                  <c:v>42034</c:v>
                </c:pt>
                <c:pt idx="294">
                  <c:v>42032</c:v>
                </c:pt>
                <c:pt idx="295">
                  <c:v>42056</c:v>
                </c:pt>
                <c:pt idx="296">
                  <c:v>42109</c:v>
                </c:pt>
                <c:pt idx="297">
                  <c:v>42173</c:v>
                </c:pt>
                <c:pt idx="298">
                  <c:v>42056</c:v>
                </c:pt>
                <c:pt idx="299">
                  <c:v>42109</c:v>
                </c:pt>
                <c:pt idx="300">
                  <c:v>42173</c:v>
                </c:pt>
                <c:pt idx="301">
                  <c:v>42032</c:v>
                </c:pt>
                <c:pt idx="302">
                  <c:v>42032</c:v>
                </c:pt>
                <c:pt idx="303">
                  <c:v>42067</c:v>
                </c:pt>
                <c:pt idx="304">
                  <c:v>42109</c:v>
                </c:pt>
                <c:pt idx="305">
                  <c:v>42095</c:v>
                </c:pt>
                <c:pt idx="306">
                  <c:v>42017</c:v>
                </c:pt>
                <c:pt idx="307">
                  <c:v>42076</c:v>
                </c:pt>
                <c:pt idx="308">
                  <c:v>42061</c:v>
                </c:pt>
                <c:pt idx="309">
                  <c:v>42017</c:v>
                </c:pt>
                <c:pt idx="310">
                  <c:v>42137</c:v>
                </c:pt>
                <c:pt idx="311">
                  <c:v>42137</c:v>
                </c:pt>
                <c:pt idx="312">
                  <c:v>42137</c:v>
                </c:pt>
                <c:pt idx="313">
                  <c:v>42025</c:v>
                </c:pt>
                <c:pt idx="314">
                  <c:v>42137</c:v>
                </c:pt>
                <c:pt idx="315">
                  <c:v>42021</c:v>
                </c:pt>
                <c:pt idx="316">
                  <c:v>42021</c:v>
                </c:pt>
                <c:pt idx="317">
                  <c:v>42078</c:v>
                </c:pt>
                <c:pt idx="318">
                  <c:v>42174</c:v>
                </c:pt>
                <c:pt idx="319">
                  <c:v>42174</c:v>
                </c:pt>
                <c:pt idx="320">
                  <c:v>42050</c:v>
                </c:pt>
                <c:pt idx="321">
                  <c:v>42050</c:v>
                </c:pt>
                <c:pt idx="322">
                  <c:v>42050</c:v>
                </c:pt>
                <c:pt idx="323">
                  <c:v>42165</c:v>
                </c:pt>
                <c:pt idx="324">
                  <c:v>42076</c:v>
                </c:pt>
                <c:pt idx="325">
                  <c:v>42038</c:v>
                </c:pt>
                <c:pt idx="326">
                  <c:v>42077</c:v>
                </c:pt>
                <c:pt idx="327">
                  <c:v>42028</c:v>
                </c:pt>
                <c:pt idx="328">
                  <c:v>42077</c:v>
                </c:pt>
                <c:pt idx="329">
                  <c:v>42123</c:v>
                </c:pt>
                <c:pt idx="330">
                  <c:v>42123</c:v>
                </c:pt>
                <c:pt idx="331">
                  <c:v>42087</c:v>
                </c:pt>
                <c:pt idx="332">
                  <c:v>42123</c:v>
                </c:pt>
                <c:pt idx="333">
                  <c:v>42123</c:v>
                </c:pt>
                <c:pt idx="334">
                  <c:v>42011</c:v>
                </c:pt>
                <c:pt idx="335">
                  <c:v>42061</c:v>
                </c:pt>
                <c:pt idx="336">
                  <c:v>42061</c:v>
                </c:pt>
                <c:pt idx="337">
                  <c:v>42095</c:v>
                </c:pt>
                <c:pt idx="338">
                  <c:v>42095</c:v>
                </c:pt>
                <c:pt idx="339">
                  <c:v>42115</c:v>
                </c:pt>
                <c:pt idx="340">
                  <c:v>42099</c:v>
                </c:pt>
                <c:pt idx="341">
                  <c:v>42099</c:v>
                </c:pt>
                <c:pt idx="342">
                  <c:v>42083</c:v>
                </c:pt>
                <c:pt idx="343">
                  <c:v>42124</c:v>
                </c:pt>
                <c:pt idx="344">
                  <c:v>42124</c:v>
                </c:pt>
                <c:pt idx="345">
                  <c:v>42049</c:v>
                </c:pt>
                <c:pt idx="346">
                  <c:v>42049</c:v>
                </c:pt>
                <c:pt idx="347">
                  <c:v>42083</c:v>
                </c:pt>
                <c:pt idx="348">
                  <c:v>42124</c:v>
                </c:pt>
                <c:pt idx="349">
                  <c:v>42124</c:v>
                </c:pt>
                <c:pt idx="350">
                  <c:v>42172</c:v>
                </c:pt>
                <c:pt idx="351">
                  <c:v>42176</c:v>
                </c:pt>
                <c:pt idx="352">
                  <c:v>42153</c:v>
                </c:pt>
                <c:pt idx="353">
                  <c:v>42011</c:v>
                </c:pt>
                <c:pt idx="354">
                  <c:v>42050</c:v>
                </c:pt>
                <c:pt idx="355">
                  <c:v>42050</c:v>
                </c:pt>
                <c:pt idx="356">
                  <c:v>42050</c:v>
                </c:pt>
                <c:pt idx="357">
                  <c:v>42110</c:v>
                </c:pt>
                <c:pt idx="358">
                  <c:v>42023</c:v>
                </c:pt>
                <c:pt idx="359">
                  <c:v>42023</c:v>
                </c:pt>
                <c:pt idx="360">
                  <c:v>42153</c:v>
                </c:pt>
                <c:pt idx="361">
                  <c:v>42020</c:v>
                </c:pt>
                <c:pt idx="362">
                  <c:v>42112</c:v>
                </c:pt>
                <c:pt idx="363">
                  <c:v>42116</c:v>
                </c:pt>
                <c:pt idx="364">
                  <c:v>42020</c:v>
                </c:pt>
                <c:pt idx="365">
                  <c:v>42116</c:v>
                </c:pt>
                <c:pt idx="366">
                  <c:v>42083</c:v>
                </c:pt>
                <c:pt idx="367">
                  <c:v>42083</c:v>
                </c:pt>
                <c:pt idx="368">
                  <c:v>42068</c:v>
                </c:pt>
                <c:pt idx="369">
                  <c:v>42040</c:v>
                </c:pt>
                <c:pt idx="370">
                  <c:v>42040</c:v>
                </c:pt>
                <c:pt idx="371">
                  <c:v>42006</c:v>
                </c:pt>
                <c:pt idx="372">
                  <c:v>42116</c:v>
                </c:pt>
                <c:pt idx="373">
                  <c:v>42067</c:v>
                </c:pt>
                <c:pt idx="374">
                  <c:v>42067</c:v>
                </c:pt>
                <c:pt idx="375">
                  <c:v>42067</c:v>
                </c:pt>
                <c:pt idx="376">
                  <c:v>42101</c:v>
                </c:pt>
                <c:pt idx="377">
                  <c:v>42140</c:v>
                </c:pt>
                <c:pt idx="378">
                  <c:v>42069</c:v>
                </c:pt>
                <c:pt idx="379">
                  <c:v>42039</c:v>
                </c:pt>
                <c:pt idx="380">
                  <c:v>42084</c:v>
                </c:pt>
                <c:pt idx="381">
                  <c:v>42088</c:v>
                </c:pt>
                <c:pt idx="382">
                  <c:v>42071</c:v>
                </c:pt>
                <c:pt idx="383">
                  <c:v>42071</c:v>
                </c:pt>
                <c:pt idx="384">
                  <c:v>42071</c:v>
                </c:pt>
                <c:pt idx="385">
                  <c:v>42129</c:v>
                </c:pt>
                <c:pt idx="386">
                  <c:v>42090</c:v>
                </c:pt>
                <c:pt idx="387">
                  <c:v>42090</c:v>
                </c:pt>
                <c:pt idx="388">
                  <c:v>42101</c:v>
                </c:pt>
                <c:pt idx="389">
                  <c:v>42090</c:v>
                </c:pt>
                <c:pt idx="390">
                  <c:v>42042</c:v>
                </c:pt>
                <c:pt idx="391">
                  <c:v>42090</c:v>
                </c:pt>
                <c:pt idx="392">
                  <c:v>42090</c:v>
                </c:pt>
                <c:pt idx="393">
                  <c:v>42090</c:v>
                </c:pt>
                <c:pt idx="394">
                  <c:v>42101</c:v>
                </c:pt>
                <c:pt idx="395">
                  <c:v>42042</c:v>
                </c:pt>
                <c:pt idx="396">
                  <c:v>42117</c:v>
                </c:pt>
                <c:pt idx="397">
                  <c:v>42161</c:v>
                </c:pt>
                <c:pt idx="398">
                  <c:v>42161</c:v>
                </c:pt>
                <c:pt idx="399">
                  <c:v>42185</c:v>
                </c:pt>
                <c:pt idx="400">
                  <c:v>42185</c:v>
                </c:pt>
                <c:pt idx="401">
                  <c:v>42185</c:v>
                </c:pt>
                <c:pt idx="402">
                  <c:v>42033</c:v>
                </c:pt>
                <c:pt idx="403">
                  <c:v>42033</c:v>
                </c:pt>
                <c:pt idx="404">
                  <c:v>42144</c:v>
                </c:pt>
                <c:pt idx="405">
                  <c:v>42144</c:v>
                </c:pt>
                <c:pt idx="406">
                  <c:v>42117</c:v>
                </c:pt>
                <c:pt idx="407">
                  <c:v>42185</c:v>
                </c:pt>
                <c:pt idx="408">
                  <c:v>42185</c:v>
                </c:pt>
                <c:pt idx="409">
                  <c:v>42185</c:v>
                </c:pt>
                <c:pt idx="410">
                  <c:v>42161</c:v>
                </c:pt>
                <c:pt idx="411">
                  <c:v>42063</c:v>
                </c:pt>
                <c:pt idx="412">
                  <c:v>42063</c:v>
                </c:pt>
                <c:pt idx="413">
                  <c:v>42179</c:v>
                </c:pt>
                <c:pt idx="414">
                  <c:v>42179</c:v>
                </c:pt>
                <c:pt idx="415">
                  <c:v>42105</c:v>
                </c:pt>
                <c:pt idx="416">
                  <c:v>42078</c:v>
                </c:pt>
                <c:pt idx="417">
                  <c:v>42078</c:v>
                </c:pt>
                <c:pt idx="418">
                  <c:v>42120</c:v>
                </c:pt>
                <c:pt idx="419">
                  <c:v>42170</c:v>
                </c:pt>
                <c:pt idx="420">
                  <c:v>42162</c:v>
                </c:pt>
                <c:pt idx="421">
                  <c:v>42170</c:v>
                </c:pt>
                <c:pt idx="422">
                  <c:v>42170</c:v>
                </c:pt>
                <c:pt idx="423">
                  <c:v>42032</c:v>
                </c:pt>
                <c:pt idx="424">
                  <c:v>42032</c:v>
                </c:pt>
                <c:pt idx="425">
                  <c:v>42021</c:v>
                </c:pt>
                <c:pt idx="426">
                  <c:v>42149</c:v>
                </c:pt>
                <c:pt idx="427">
                  <c:v>42021</c:v>
                </c:pt>
                <c:pt idx="428">
                  <c:v>42016</c:v>
                </c:pt>
                <c:pt idx="429">
                  <c:v>42062</c:v>
                </c:pt>
                <c:pt idx="430">
                  <c:v>42074</c:v>
                </c:pt>
                <c:pt idx="431">
                  <c:v>42074</c:v>
                </c:pt>
                <c:pt idx="432">
                  <c:v>42159</c:v>
                </c:pt>
                <c:pt idx="433">
                  <c:v>42106</c:v>
                </c:pt>
                <c:pt idx="434">
                  <c:v>42046</c:v>
                </c:pt>
                <c:pt idx="435">
                  <c:v>42153</c:v>
                </c:pt>
                <c:pt idx="436">
                  <c:v>42121</c:v>
                </c:pt>
                <c:pt idx="437">
                  <c:v>42034</c:v>
                </c:pt>
                <c:pt idx="438">
                  <c:v>42082</c:v>
                </c:pt>
                <c:pt idx="439">
                  <c:v>42082</c:v>
                </c:pt>
                <c:pt idx="440">
                  <c:v>42082</c:v>
                </c:pt>
                <c:pt idx="441">
                  <c:v>42018</c:v>
                </c:pt>
                <c:pt idx="442">
                  <c:v>42018</c:v>
                </c:pt>
                <c:pt idx="443">
                  <c:v>42141</c:v>
                </c:pt>
                <c:pt idx="444">
                  <c:v>42141</c:v>
                </c:pt>
                <c:pt idx="445">
                  <c:v>42123</c:v>
                </c:pt>
                <c:pt idx="446">
                  <c:v>42010</c:v>
                </c:pt>
                <c:pt idx="447">
                  <c:v>42100</c:v>
                </c:pt>
                <c:pt idx="448">
                  <c:v>42176</c:v>
                </c:pt>
                <c:pt idx="449">
                  <c:v>42074</c:v>
                </c:pt>
                <c:pt idx="450">
                  <c:v>42174</c:v>
                </c:pt>
                <c:pt idx="451">
                  <c:v>42156</c:v>
                </c:pt>
                <c:pt idx="452">
                  <c:v>42156</c:v>
                </c:pt>
                <c:pt idx="453">
                  <c:v>42069</c:v>
                </c:pt>
                <c:pt idx="454">
                  <c:v>42010</c:v>
                </c:pt>
                <c:pt idx="455">
                  <c:v>42010</c:v>
                </c:pt>
                <c:pt idx="456">
                  <c:v>42010</c:v>
                </c:pt>
                <c:pt idx="457">
                  <c:v>42091</c:v>
                </c:pt>
                <c:pt idx="458">
                  <c:v>42091</c:v>
                </c:pt>
                <c:pt idx="459">
                  <c:v>42123</c:v>
                </c:pt>
                <c:pt idx="460">
                  <c:v>42013</c:v>
                </c:pt>
                <c:pt idx="461">
                  <c:v>42145</c:v>
                </c:pt>
                <c:pt idx="462">
                  <c:v>42016</c:v>
                </c:pt>
                <c:pt idx="463">
                  <c:v>42016</c:v>
                </c:pt>
                <c:pt idx="464">
                  <c:v>42145</c:v>
                </c:pt>
                <c:pt idx="465">
                  <c:v>42149</c:v>
                </c:pt>
                <c:pt idx="466">
                  <c:v>42057</c:v>
                </c:pt>
                <c:pt idx="467">
                  <c:v>42028</c:v>
                </c:pt>
                <c:pt idx="468">
                  <c:v>42013</c:v>
                </c:pt>
                <c:pt idx="469">
                  <c:v>42070</c:v>
                </c:pt>
                <c:pt idx="470">
                  <c:v>42060</c:v>
                </c:pt>
                <c:pt idx="471">
                  <c:v>42070</c:v>
                </c:pt>
                <c:pt idx="472">
                  <c:v>42070</c:v>
                </c:pt>
                <c:pt idx="473">
                  <c:v>42124</c:v>
                </c:pt>
                <c:pt idx="474">
                  <c:v>42079</c:v>
                </c:pt>
                <c:pt idx="475">
                  <c:v>42124</c:v>
                </c:pt>
                <c:pt idx="476">
                  <c:v>42124</c:v>
                </c:pt>
                <c:pt idx="477">
                  <c:v>42124</c:v>
                </c:pt>
                <c:pt idx="478">
                  <c:v>42151</c:v>
                </c:pt>
                <c:pt idx="479">
                  <c:v>42061</c:v>
                </c:pt>
                <c:pt idx="480">
                  <c:v>42060</c:v>
                </c:pt>
                <c:pt idx="481">
                  <c:v>42060</c:v>
                </c:pt>
                <c:pt idx="482">
                  <c:v>42069</c:v>
                </c:pt>
                <c:pt idx="483">
                  <c:v>42069</c:v>
                </c:pt>
                <c:pt idx="484">
                  <c:v>42078</c:v>
                </c:pt>
                <c:pt idx="485">
                  <c:v>42144</c:v>
                </c:pt>
                <c:pt idx="486">
                  <c:v>42144</c:v>
                </c:pt>
                <c:pt idx="487">
                  <c:v>42056</c:v>
                </c:pt>
                <c:pt idx="488">
                  <c:v>42056</c:v>
                </c:pt>
                <c:pt idx="489">
                  <c:v>42088</c:v>
                </c:pt>
                <c:pt idx="490">
                  <c:v>42088</c:v>
                </c:pt>
                <c:pt idx="491">
                  <c:v>42148</c:v>
                </c:pt>
                <c:pt idx="492">
                  <c:v>42009</c:v>
                </c:pt>
                <c:pt idx="493">
                  <c:v>42009</c:v>
                </c:pt>
                <c:pt idx="494">
                  <c:v>42014</c:v>
                </c:pt>
                <c:pt idx="495">
                  <c:v>42014</c:v>
                </c:pt>
                <c:pt idx="496">
                  <c:v>42037</c:v>
                </c:pt>
                <c:pt idx="497">
                  <c:v>42014</c:v>
                </c:pt>
                <c:pt idx="498">
                  <c:v>42014</c:v>
                </c:pt>
                <c:pt idx="499">
                  <c:v>42175</c:v>
                </c:pt>
                <c:pt idx="500">
                  <c:v>42016</c:v>
                </c:pt>
                <c:pt idx="501">
                  <c:v>42016</c:v>
                </c:pt>
                <c:pt idx="502">
                  <c:v>42031</c:v>
                </c:pt>
                <c:pt idx="503">
                  <c:v>42031</c:v>
                </c:pt>
                <c:pt idx="504">
                  <c:v>42016</c:v>
                </c:pt>
                <c:pt idx="505">
                  <c:v>42016</c:v>
                </c:pt>
                <c:pt idx="506">
                  <c:v>42031</c:v>
                </c:pt>
                <c:pt idx="507">
                  <c:v>42031</c:v>
                </c:pt>
                <c:pt idx="508">
                  <c:v>42075</c:v>
                </c:pt>
                <c:pt idx="509">
                  <c:v>42061</c:v>
                </c:pt>
                <c:pt idx="510">
                  <c:v>42172</c:v>
                </c:pt>
                <c:pt idx="511">
                  <c:v>42138</c:v>
                </c:pt>
                <c:pt idx="512">
                  <c:v>42035</c:v>
                </c:pt>
                <c:pt idx="513">
                  <c:v>42035</c:v>
                </c:pt>
                <c:pt idx="514">
                  <c:v>42098</c:v>
                </c:pt>
                <c:pt idx="515">
                  <c:v>42008</c:v>
                </c:pt>
                <c:pt idx="516">
                  <c:v>42008</c:v>
                </c:pt>
                <c:pt idx="517">
                  <c:v>42106</c:v>
                </c:pt>
                <c:pt idx="518">
                  <c:v>42144</c:v>
                </c:pt>
                <c:pt idx="519">
                  <c:v>42106</c:v>
                </c:pt>
                <c:pt idx="520">
                  <c:v>42090</c:v>
                </c:pt>
                <c:pt idx="521">
                  <c:v>42106</c:v>
                </c:pt>
                <c:pt idx="522">
                  <c:v>42144</c:v>
                </c:pt>
                <c:pt idx="523">
                  <c:v>42100</c:v>
                </c:pt>
                <c:pt idx="524">
                  <c:v>42100</c:v>
                </c:pt>
                <c:pt idx="525">
                  <c:v>42052</c:v>
                </c:pt>
                <c:pt idx="526">
                  <c:v>42182</c:v>
                </c:pt>
                <c:pt idx="527">
                  <c:v>42182</c:v>
                </c:pt>
                <c:pt idx="528">
                  <c:v>42108</c:v>
                </c:pt>
                <c:pt idx="529">
                  <c:v>42069</c:v>
                </c:pt>
                <c:pt idx="530">
                  <c:v>42064</c:v>
                </c:pt>
                <c:pt idx="531">
                  <c:v>42015</c:v>
                </c:pt>
                <c:pt idx="532">
                  <c:v>42006</c:v>
                </c:pt>
                <c:pt idx="533">
                  <c:v>42085</c:v>
                </c:pt>
                <c:pt idx="534">
                  <c:v>42006</c:v>
                </c:pt>
                <c:pt idx="535">
                  <c:v>42085</c:v>
                </c:pt>
                <c:pt idx="536">
                  <c:v>42085</c:v>
                </c:pt>
                <c:pt idx="537">
                  <c:v>42085</c:v>
                </c:pt>
                <c:pt idx="538">
                  <c:v>42047</c:v>
                </c:pt>
                <c:pt idx="539">
                  <c:v>42047</c:v>
                </c:pt>
                <c:pt idx="540">
                  <c:v>42085</c:v>
                </c:pt>
                <c:pt idx="541">
                  <c:v>42039</c:v>
                </c:pt>
                <c:pt idx="542">
                  <c:v>42059</c:v>
                </c:pt>
                <c:pt idx="543">
                  <c:v>42039</c:v>
                </c:pt>
                <c:pt idx="544">
                  <c:v>42114</c:v>
                </c:pt>
                <c:pt idx="545">
                  <c:v>42063</c:v>
                </c:pt>
                <c:pt idx="546">
                  <c:v>42063</c:v>
                </c:pt>
                <c:pt idx="547">
                  <c:v>42098</c:v>
                </c:pt>
                <c:pt idx="548">
                  <c:v>42040</c:v>
                </c:pt>
                <c:pt idx="549">
                  <c:v>42121</c:v>
                </c:pt>
                <c:pt idx="550">
                  <c:v>42054</c:v>
                </c:pt>
                <c:pt idx="551">
                  <c:v>42077</c:v>
                </c:pt>
                <c:pt idx="552">
                  <c:v>42134</c:v>
                </c:pt>
                <c:pt idx="553">
                  <c:v>42028</c:v>
                </c:pt>
                <c:pt idx="554">
                  <c:v>42077</c:v>
                </c:pt>
                <c:pt idx="555">
                  <c:v>42077</c:v>
                </c:pt>
                <c:pt idx="556">
                  <c:v>42067</c:v>
                </c:pt>
                <c:pt idx="557">
                  <c:v>42062</c:v>
                </c:pt>
                <c:pt idx="558">
                  <c:v>42149</c:v>
                </c:pt>
                <c:pt idx="559">
                  <c:v>42174</c:v>
                </c:pt>
                <c:pt idx="560">
                  <c:v>42064</c:v>
                </c:pt>
                <c:pt idx="561">
                  <c:v>42064</c:v>
                </c:pt>
                <c:pt idx="562">
                  <c:v>42064</c:v>
                </c:pt>
                <c:pt idx="563">
                  <c:v>42068</c:v>
                </c:pt>
                <c:pt idx="564">
                  <c:v>42081</c:v>
                </c:pt>
                <c:pt idx="565">
                  <c:v>42167</c:v>
                </c:pt>
                <c:pt idx="566">
                  <c:v>42102</c:v>
                </c:pt>
                <c:pt idx="567">
                  <c:v>42102</c:v>
                </c:pt>
                <c:pt idx="568">
                  <c:v>42070</c:v>
                </c:pt>
                <c:pt idx="569">
                  <c:v>42041</c:v>
                </c:pt>
                <c:pt idx="570">
                  <c:v>42041</c:v>
                </c:pt>
                <c:pt idx="571">
                  <c:v>42139</c:v>
                </c:pt>
                <c:pt idx="572">
                  <c:v>42139</c:v>
                </c:pt>
                <c:pt idx="573">
                  <c:v>42042</c:v>
                </c:pt>
                <c:pt idx="574">
                  <c:v>42153</c:v>
                </c:pt>
                <c:pt idx="575">
                  <c:v>42153</c:v>
                </c:pt>
                <c:pt idx="576">
                  <c:v>42075</c:v>
                </c:pt>
                <c:pt idx="577">
                  <c:v>42075</c:v>
                </c:pt>
                <c:pt idx="578">
                  <c:v>42092</c:v>
                </c:pt>
                <c:pt idx="579">
                  <c:v>42132</c:v>
                </c:pt>
                <c:pt idx="580">
                  <c:v>42076</c:v>
                </c:pt>
                <c:pt idx="581">
                  <c:v>42076</c:v>
                </c:pt>
                <c:pt idx="582">
                  <c:v>42171</c:v>
                </c:pt>
                <c:pt idx="583">
                  <c:v>42111</c:v>
                </c:pt>
                <c:pt idx="584">
                  <c:v>42111</c:v>
                </c:pt>
                <c:pt idx="585">
                  <c:v>42140</c:v>
                </c:pt>
                <c:pt idx="586">
                  <c:v>42169</c:v>
                </c:pt>
                <c:pt idx="587">
                  <c:v>42169</c:v>
                </c:pt>
                <c:pt idx="588">
                  <c:v>42062</c:v>
                </c:pt>
                <c:pt idx="589">
                  <c:v>42062</c:v>
                </c:pt>
                <c:pt idx="590">
                  <c:v>42149</c:v>
                </c:pt>
                <c:pt idx="591">
                  <c:v>42149</c:v>
                </c:pt>
                <c:pt idx="592">
                  <c:v>42149</c:v>
                </c:pt>
                <c:pt idx="593">
                  <c:v>42087</c:v>
                </c:pt>
                <c:pt idx="594">
                  <c:v>42154</c:v>
                </c:pt>
                <c:pt idx="595">
                  <c:v>42087</c:v>
                </c:pt>
                <c:pt idx="596">
                  <c:v>42154</c:v>
                </c:pt>
                <c:pt idx="597">
                  <c:v>42154</c:v>
                </c:pt>
                <c:pt idx="598">
                  <c:v>42053</c:v>
                </c:pt>
                <c:pt idx="599">
                  <c:v>42079</c:v>
                </c:pt>
                <c:pt idx="600">
                  <c:v>42138</c:v>
                </c:pt>
                <c:pt idx="601">
                  <c:v>42090</c:v>
                </c:pt>
                <c:pt idx="602">
                  <c:v>42072</c:v>
                </c:pt>
                <c:pt idx="603">
                  <c:v>42132</c:v>
                </c:pt>
                <c:pt idx="604">
                  <c:v>42094</c:v>
                </c:pt>
                <c:pt idx="605">
                  <c:v>42009</c:v>
                </c:pt>
                <c:pt idx="606">
                  <c:v>42118</c:v>
                </c:pt>
                <c:pt idx="607">
                  <c:v>42137</c:v>
                </c:pt>
                <c:pt idx="608">
                  <c:v>42137</c:v>
                </c:pt>
                <c:pt idx="609">
                  <c:v>42118</c:v>
                </c:pt>
                <c:pt idx="610">
                  <c:v>42129</c:v>
                </c:pt>
                <c:pt idx="611">
                  <c:v>42104</c:v>
                </c:pt>
                <c:pt idx="612">
                  <c:v>42104</c:v>
                </c:pt>
                <c:pt idx="613">
                  <c:v>42144</c:v>
                </c:pt>
                <c:pt idx="614">
                  <c:v>42145</c:v>
                </c:pt>
                <c:pt idx="615">
                  <c:v>42161</c:v>
                </c:pt>
                <c:pt idx="616">
                  <c:v>42145</c:v>
                </c:pt>
                <c:pt idx="617">
                  <c:v>42144</c:v>
                </c:pt>
                <c:pt idx="618">
                  <c:v>42144</c:v>
                </c:pt>
                <c:pt idx="619">
                  <c:v>42144</c:v>
                </c:pt>
                <c:pt idx="620">
                  <c:v>42184</c:v>
                </c:pt>
                <c:pt idx="621">
                  <c:v>42096</c:v>
                </c:pt>
                <c:pt idx="622">
                  <c:v>42096</c:v>
                </c:pt>
                <c:pt idx="623">
                  <c:v>42100</c:v>
                </c:pt>
                <c:pt idx="624">
                  <c:v>42100</c:v>
                </c:pt>
                <c:pt idx="625">
                  <c:v>42040</c:v>
                </c:pt>
                <c:pt idx="626">
                  <c:v>42042</c:v>
                </c:pt>
                <c:pt idx="627">
                  <c:v>42042</c:v>
                </c:pt>
                <c:pt idx="628">
                  <c:v>42078</c:v>
                </c:pt>
                <c:pt idx="629">
                  <c:v>42175</c:v>
                </c:pt>
                <c:pt idx="630">
                  <c:v>42175</c:v>
                </c:pt>
                <c:pt idx="631">
                  <c:v>42059</c:v>
                </c:pt>
                <c:pt idx="632">
                  <c:v>42177</c:v>
                </c:pt>
                <c:pt idx="633">
                  <c:v>42177</c:v>
                </c:pt>
                <c:pt idx="634">
                  <c:v>42051</c:v>
                </c:pt>
                <c:pt idx="635">
                  <c:v>42051</c:v>
                </c:pt>
                <c:pt idx="636">
                  <c:v>42092</c:v>
                </c:pt>
                <c:pt idx="637">
                  <c:v>42145</c:v>
                </c:pt>
                <c:pt idx="638">
                  <c:v>42168</c:v>
                </c:pt>
                <c:pt idx="639">
                  <c:v>42030</c:v>
                </c:pt>
                <c:pt idx="640">
                  <c:v>42145</c:v>
                </c:pt>
                <c:pt idx="641">
                  <c:v>42045</c:v>
                </c:pt>
                <c:pt idx="642">
                  <c:v>42051</c:v>
                </c:pt>
                <c:pt idx="643">
                  <c:v>42051</c:v>
                </c:pt>
                <c:pt idx="644">
                  <c:v>42168</c:v>
                </c:pt>
                <c:pt idx="645">
                  <c:v>42030</c:v>
                </c:pt>
                <c:pt idx="646">
                  <c:v>42006</c:v>
                </c:pt>
                <c:pt idx="647">
                  <c:v>42051</c:v>
                </c:pt>
                <c:pt idx="648">
                  <c:v>42008</c:v>
                </c:pt>
                <c:pt idx="649">
                  <c:v>42161</c:v>
                </c:pt>
                <c:pt idx="650">
                  <c:v>42164</c:v>
                </c:pt>
                <c:pt idx="651">
                  <c:v>42006</c:v>
                </c:pt>
                <c:pt idx="652">
                  <c:v>42006</c:v>
                </c:pt>
                <c:pt idx="653">
                  <c:v>42049</c:v>
                </c:pt>
                <c:pt idx="654">
                  <c:v>42144</c:v>
                </c:pt>
                <c:pt idx="655">
                  <c:v>42157</c:v>
                </c:pt>
                <c:pt idx="656">
                  <c:v>42157</c:v>
                </c:pt>
                <c:pt idx="657">
                  <c:v>42103</c:v>
                </c:pt>
                <c:pt idx="658">
                  <c:v>42103</c:v>
                </c:pt>
                <c:pt idx="659">
                  <c:v>42103</c:v>
                </c:pt>
                <c:pt idx="660">
                  <c:v>42103</c:v>
                </c:pt>
                <c:pt idx="661">
                  <c:v>42147</c:v>
                </c:pt>
                <c:pt idx="662">
                  <c:v>42184</c:v>
                </c:pt>
                <c:pt idx="663">
                  <c:v>42084</c:v>
                </c:pt>
                <c:pt idx="664">
                  <c:v>42104</c:v>
                </c:pt>
                <c:pt idx="665">
                  <c:v>42103</c:v>
                </c:pt>
                <c:pt idx="666">
                  <c:v>42172</c:v>
                </c:pt>
                <c:pt idx="667">
                  <c:v>42172</c:v>
                </c:pt>
                <c:pt idx="668">
                  <c:v>42172</c:v>
                </c:pt>
                <c:pt idx="669">
                  <c:v>42183</c:v>
                </c:pt>
                <c:pt idx="670">
                  <c:v>42172</c:v>
                </c:pt>
                <c:pt idx="671">
                  <c:v>42172</c:v>
                </c:pt>
                <c:pt idx="672">
                  <c:v>42060</c:v>
                </c:pt>
                <c:pt idx="673">
                  <c:v>42060</c:v>
                </c:pt>
                <c:pt idx="674">
                  <c:v>42125</c:v>
                </c:pt>
                <c:pt idx="675">
                  <c:v>42183</c:v>
                </c:pt>
                <c:pt idx="676">
                  <c:v>42183</c:v>
                </c:pt>
                <c:pt idx="677">
                  <c:v>42125</c:v>
                </c:pt>
                <c:pt idx="678">
                  <c:v>42081</c:v>
                </c:pt>
                <c:pt idx="679">
                  <c:v>42060</c:v>
                </c:pt>
                <c:pt idx="680">
                  <c:v>42060</c:v>
                </c:pt>
                <c:pt idx="681">
                  <c:v>42060</c:v>
                </c:pt>
                <c:pt idx="682">
                  <c:v>42183</c:v>
                </c:pt>
                <c:pt idx="683">
                  <c:v>42036</c:v>
                </c:pt>
                <c:pt idx="684">
                  <c:v>42019</c:v>
                </c:pt>
                <c:pt idx="685">
                  <c:v>42019</c:v>
                </c:pt>
                <c:pt idx="686">
                  <c:v>42039</c:v>
                </c:pt>
                <c:pt idx="687">
                  <c:v>42039</c:v>
                </c:pt>
                <c:pt idx="688">
                  <c:v>42019</c:v>
                </c:pt>
                <c:pt idx="689">
                  <c:v>42122</c:v>
                </c:pt>
                <c:pt idx="690">
                  <c:v>42122</c:v>
                </c:pt>
                <c:pt idx="691">
                  <c:v>42122</c:v>
                </c:pt>
                <c:pt idx="692">
                  <c:v>42051</c:v>
                </c:pt>
                <c:pt idx="693">
                  <c:v>42051</c:v>
                </c:pt>
                <c:pt idx="694">
                  <c:v>42051</c:v>
                </c:pt>
                <c:pt idx="695">
                  <c:v>42051</c:v>
                </c:pt>
                <c:pt idx="696">
                  <c:v>42103</c:v>
                </c:pt>
                <c:pt idx="697">
                  <c:v>42103</c:v>
                </c:pt>
                <c:pt idx="698">
                  <c:v>42159</c:v>
                </c:pt>
                <c:pt idx="699">
                  <c:v>42159</c:v>
                </c:pt>
                <c:pt idx="700">
                  <c:v>42035</c:v>
                </c:pt>
                <c:pt idx="701">
                  <c:v>42092</c:v>
                </c:pt>
                <c:pt idx="702">
                  <c:v>42149</c:v>
                </c:pt>
                <c:pt idx="703">
                  <c:v>42149</c:v>
                </c:pt>
                <c:pt idx="704">
                  <c:v>42035</c:v>
                </c:pt>
                <c:pt idx="705">
                  <c:v>42079</c:v>
                </c:pt>
                <c:pt idx="706">
                  <c:v>42088</c:v>
                </c:pt>
                <c:pt idx="707">
                  <c:v>42099</c:v>
                </c:pt>
                <c:pt idx="708">
                  <c:v>42099</c:v>
                </c:pt>
                <c:pt idx="709">
                  <c:v>42146</c:v>
                </c:pt>
                <c:pt idx="710">
                  <c:v>42099</c:v>
                </c:pt>
                <c:pt idx="711">
                  <c:v>42099</c:v>
                </c:pt>
                <c:pt idx="712">
                  <c:v>42103</c:v>
                </c:pt>
                <c:pt idx="713">
                  <c:v>42103</c:v>
                </c:pt>
                <c:pt idx="714">
                  <c:v>42103</c:v>
                </c:pt>
                <c:pt idx="715">
                  <c:v>42117</c:v>
                </c:pt>
                <c:pt idx="716">
                  <c:v>42117</c:v>
                </c:pt>
                <c:pt idx="717">
                  <c:v>42117</c:v>
                </c:pt>
                <c:pt idx="718">
                  <c:v>42145</c:v>
                </c:pt>
                <c:pt idx="719">
                  <c:v>42075</c:v>
                </c:pt>
                <c:pt idx="720">
                  <c:v>42087</c:v>
                </c:pt>
                <c:pt idx="721">
                  <c:v>42146</c:v>
                </c:pt>
                <c:pt idx="722">
                  <c:v>42118</c:v>
                </c:pt>
                <c:pt idx="723">
                  <c:v>42114</c:v>
                </c:pt>
                <c:pt idx="724">
                  <c:v>42131</c:v>
                </c:pt>
                <c:pt idx="725">
                  <c:v>42166</c:v>
                </c:pt>
                <c:pt idx="726">
                  <c:v>42045</c:v>
                </c:pt>
                <c:pt idx="727">
                  <c:v>42136</c:v>
                </c:pt>
                <c:pt idx="728">
                  <c:v>42136</c:v>
                </c:pt>
                <c:pt idx="729">
                  <c:v>42103</c:v>
                </c:pt>
                <c:pt idx="730">
                  <c:v>42125</c:v>
                </c:pt>
                <c:pt idx="731">
                  <c:v>42064</c:v>
                </c:pt>
                <c:pt idx="732">
                  <c:v>42068</c:v>
                </c:pt>
                <c:pt idx="733">
                  <c:v>42064</c:v>
                </c:pt>
                <c:pt idx="734">
                  <c:v>42028</c:v>
                </c:pt>
                <c:pt idx="735">
                  <c:v>42028</c:v>
                </c:pt>
                <c:pt idx="736">
                  <c:v>42028</c:v>
                </c:pt>
                <c:pt idx="737">
                  <c:v>42028</c:v>
                </c:pt>
                <c:pt idx="738">
                  <c:v>42047</c:v>
                </c:pt>
                <c:pt idx="739">
                  <c:v>42047</c:v>
                </c:pt>
                <c:pt idx="740">
                  <c:v>42054</c:v>
                </c:pt>
                <c:pt idx="741">
                  <c:v>42054</c:v>
                </c:pt>
                <c:pt idx="742">
                  <c:v>42117</c:v>
                </c:pt>
                <c:pt idx="743">
                  <c:v>42052</c:v>
                </c:pt>
                <c:pt idx="744">
                  <c:v>42185</c:v>
                </c:pt>
                <c:pt idx="745">
                  <c:v>42093</c:v>
                </c:pt>
                <c:pt idx="746">
                  <c:v>42093</c:v>
                </c:pt>
                <c:pt idx="747">
                  <c:v>42009</c:v>
                </c:pt>
                <c:pt idx="748">
                  <c:v>42009</c:v>
                </c:pt>
                <c:pt idx="749">
                  <c:v>42093</c:v>
                </c:pt>
                <c:pt idx="750">
                  <c:v>42093</c:v>
                </c:pt>
                <c:pt idx="751">
                  <c:v>42093</c:v>
                </c:pt>
                <c:pt idx="752">
                  <c:v>42009</c:v>
                </c:pt>
                <c:pt idx="753">
                  <c:v>42009</c:v>
                </c:pt>
                <c:pt idx="754">
                  <c:v>42045</c:v>
                </c:pt>
                <c:pt idx="755">
                  <c:v>42045</c:v>
                </c:pt>
                <c:pt idx="756">
                  <c:v>42045</c:v>
                </c:pt>
                <c:pt idx="757">
                  <c:v>42045</c:v>
                </c:pt>
                <c:pt idx="758">
                  <c:v>42161</c:v>
                </c:pt>
                <c:pt idx="759">
                  <c:v>42045</c:v>
                </c:pt>
                <c:pt idx="760">
                  <c:v>42161</c:v>
                </c:pt>
                <c:pt idx="761">
                  <c:v>42161</c:v>
                </c:pt>
                <c:pt idx="762">
                  <c:v>42124</c:v>
                </c:pt>
                <c:pt idx="763">
                  <c:v>42111</c:v>
                </c:pt>
                <c:pt idx="764">
                  <c:v>42031</c:v>
                </c:pt>
                <c:pt idx="765">
                  <c:v>42124</c:v>
                </c:pt>
                <c:pt idx="766">
                  <c:v>42046</c:v>
                </c:pt>
                <c:pt idx="767">
                  <c:v>42046</c:v>
                </c:pt>
                <c:pt idx="768">
                  <c:v>42158</c:v>
                </c:pt>
                <c:pt idx="769">
                  <c:v>42183</c:v>
                </c:pt>
                <c:pt idx="770">
                  <c:v>42030</c:v>
                </c:pt>
                <c:pt idx="771">
                  <c:v>42030</c:v>
                </c:pt>
                <c:pt idx="772">
                  <c:v>42045</c:v>
                </c:pt>
                <c:pt idx="773">
                  <c:v>42045</c:v>
                </c:pt>
                <c:pt idx="774">
                  <c:v>42039</c:v>
                </c:pt>
                <c:pt idx="775">
                  <c:v>42039</c:v>
                </c:pt>
                <c:pt idx="776">
                  <c:v>42080</c:v>
                </c:pt>
                <c:pt idx="777">
                  <c:v>42011</c:v>
                </c:pt>
                <c:pt idx="778">
                  <c:v>42086</c:v>
                </c:pt>
                <c:pt idx="779">
                  <c:v>42086</c:v>
                </c:pt>
                <c:pt idx="780">
                  <c:v>42162</c:v>
                </c:pt>
                <c:pt idx="781">
                  <c:v>42182</c:v>
                </c:pt>
                <c:pt idx="782">
                  <c:v>42125</c:v>
                </c:pt>
                <c:pt idx="783">
                  <c:v>42185</c:v>
                </c:pt>
                <c:pt idx="784">
                  <c:v>42162</c:v>
                </c:pt>
                <c:pt idx="785">
                  <c:v>42029</c:v>
                </c:pt>
                <c:pt idx="786">
                  <c:v>42137</c:v>
                </c:pt>
                <c:pt idx="787">
                  <c:v>42158</c:v>
                </c:pt>
                <c:pt idx="788">
                  <c:v>42140</c:v>
                </c:pt>
                <c:pt idx="789">
                  <c:v>42140</c:v>
                </c:pt>
                <c:pt idx="790">
                  <c:v>42118</c:v>
                </c:pt>
                <c:pt idx="791">
                  <c:v>42127</c:v>
                </c:pt>
                <c:pt idx="792">
                  <c:v>42019</c:v>
                </c:pt>
                <c:pt idx="793">
                  <c:v>42025</c:v>
                </c:pt>
                <c:pt idx="794">
                  <c:v>42019</c:v>
                </c:pt>
                <c:pt idx="795">
                  <c:v>42025</c:v>
                </c:pt>
                <c:pt idx="796">
                  <c:v>42101</c:v>
                </c:pt>
                <c:pt idx="797">
                  <c:v>42037</c:v>
                </c:pt>
                <c:pt idx="798">
                  <c:v>42101</c:v>
                </c:pt>
                <c:pt idx="799">
                  <c:v>42037</c:v>
                </c:pt>
                <c:pt idx="800">
                  <c:v>42130</c:v>
                </c:pt>
                <c:pt idx="801">
                  <c:v>42180</c:v>
                </c:pt>
                <c:pt idx="802">
                  <c:v>42005</c:v>
                </c:pt>
                <c:pt idx="803">
                  <c:v>42180</c:v>
                </c:pt>
                <c:pt idx="804">
                  <c:v>42016</c:v>
                </c:pt>
                <c:pt idx="805">
                  <c:v>42016</c:v>
                </c:pt>
                <c:pt idx="806">
                  <c:v>42016</c:v>
                </c:pt>
                <c:pt idx="807">
                  <c:v>42175</c:v>
                </c:pt>
                <c:pt idx="808">
                  <c:v>42005</c:v>
                </c:pt>
                <c:pt idx="809">
                  <c:v>42040</c:v>
                </c:pt>
                <c:pt idx="810">
                  <c:v>42068</c:v>
                </c:pt>
                <c:pt idx="811">
                  <c:v>42175</c:v>
                </c:pt>
                <c:pt idx="812">
                  <c:v>42068</c:v>
                </c:pt>
                <c:pt idx="813">
                  <c:v>42143</c:v>
                </c:pt>
                <c:pt idx="814">
                  <c:v>42143</c:v>
                </c:pt>
                <c:pt idx="815">
                  <c:v>42026</c:v>
                </c:pt>
                <c:pt idx="816">
                  <c:v>42122</c:v>
                </c:pt>
                <c:pt idx="817">
                  <c:v>42180</c:v>
                </c:pt>
                <c:pt idx="818">
                  <c:v>42034</c:v>
                </c:pt>
                <c:pt idx="819">
                  <c:v>42034</c:v>
                </c:pt>
                <c:pt idx="820">
                  <c:v>42148</c:v>
                </c:pt>
                <c:pt idx="821">
                  <c:v>42099</c:v>
                </c:pt>
                <c:pt idx="822">
                  <c:v>42157</c:v>
                </c:pt>
                <c:pt idx="823">
                  <c:v>42166</c:v>
                </c:pt>
                <c:pt idx="824">
                  <c:v>42167</c:v>
                </c:pt>
                <c:pt idx="825">
                  <c:v>42167</c:v>
                </c:pt>
                <c:pt idx="826">
                  <c:v>42167</c:v>
                </c:pt>
                <c:pt idx="827">
                  <c:v>42084</c:v>
                </c:pt>
                <c:pt idx="828">
                  <c:v>42185</c:v>
                </c:pt>
                <c:pt idx="829">
                  <c:v>42149</c:v>
                </c:pt>
                <c:pt idx="830">
                  <c:v>42025</c:v>
                </c:pt>
                <c:pt idx="831">
                  <c:v>42090</c:v>
                </c:pt>
                <c:pt idx="832">
                  <c:v>42090</c:v>
                </c:pt>
                <c:pt idx="833">
                  <c:v>42063</c:v>
                </c:pt>
                <c:pt idx="834">
                  <c:v>42074</c:v>
                </c:pt>
                <c:pt idx="835">
                  <c:v>42074</c:v>
                </c:pt>
                <c:pt idx="836">
                  <c:v>42074</c:v>
                </c:pt>
                <c:pt idx="837">
                  <c:v>42055</c:v>
                </c:pt>
                <c:pt idx="838">
                  <c:v>42055</c:v>
                </c:pt>
                <c:pt idx="839">
                  <c:v>42055</c:v>
                </c:pt>
                <c:pt idx="840">
                  <c:v>42171</c:v>
                </c:pt>
                <c:pt idx="841">
                  <c:v>42074</c:v>
                </c:pt>
                <c:pt idx="842">
                  <c:v>42074</c:v>
                </c:pt>
                <c:pt idx="843">
                  <c:v>42074</c:v>
                </c:pt>
                <c:pt idx="844">
                  <c:v>42074</c:v>
                </c:pt>
                <c:pt idx="845">
                  <c:v>42039</c:v>
                </c:pt>
                <c:pt idx="846">
                  <c:v>42039</c:v>
                </c:pt>
                <c:pt idx="847">
                  <c:v>42039</c:v>
                </c:pt>
                <c:pt idx="848">
                  <c:v>42131</c:v>
                </c:pt>
                <c:pt idx="849">
                  <c:v>42184</c:v>
                </c:pt>
                <c:pt idx="850">
                  <c:v>42184</c:v>
                </c:pt>
                <c:pt idx="851">
                  <c:v>42168</c:v>
                </c:pt>
                <c:pt idx="852">
                  <c:v>42177</c:v>
                </c:pt>
                <c:pt idx="853">
                  <c:v>42169</c:v>
                </c:pt>
                <c:pt idx="854">
                  <c:v>42169</c:v>
                </c:pt>
                <c:pt idx="855">
                  <c:v>42045</c:v>
                </c:pt>
                <c:pt idx="856">
                  <c:v>42013</c:v>
                </c:pt>
                <c:pt idx="857">
                  <c:v>42093</c:v>
                </c:pt>
                <c:pt idx="858">
                  <c:v>42145</c:v>
                </c:pt>
                <c:pt idx="859">
                  <c:v>42013</c:v>
                </c:pt>
                <c:pt idx="860">
                  <c:v>42021</c:v>
                </c:pt>
                <c:pt idx="861">
                  <c:v>42041</c:v>
                </c:pt>
                <c:pt idx="862">
                  <c:v>42041</c:v>
                </c:pt>
                <c:pt idx="863">
                  <c:v>42178</c:v>
                </c:pt>
                <c:pt idx="864">
                  <c:v>42180</c:v>
                </c:pt>
                <c:pt idx="865">
                  <c:v>42005</c:v>
                </c:pt>
                <c:pt idx="866">
                  <c:v>42085</c:v>
                </c:pt>
                <c:pt idx="867">
                  <c:v>42142</c:v>
                </c:pt>
                <c:pt idx="868">
                  <c:v>42048</c:v>
                </c:pt>
                <c:pt idx="869">
                  <c:v>42156</c:v>
                </c:pt>
                <c:pt idx="870">
                  <c:v>42156</c:v>
                </c:pt>
                <c:pt idx="871">
                  <c:v>42088</c:v>
                </c:pt>
                <c:pt idx="872">
                  <c:v>42088</c:v>
                </c:pt>
                <c:pt idx="873">
                  <c:v>42109</c:v>
                </c:pt>
                <c:pt idx="874">
                  <c:v>42064</c:v>
                </c:pt>
                <c:pt idx="875">
                  <c:v>42107</c:v>
                </c:pt>
                <c:pt idx="876">
                  <c:v>42044</c:v>
                </c:pt>
                <c:pt idx="877">
                  <c:v>42051</c:v>
                </c:pt>
                <c:pt idx="878">
                  <c:v>42098</c:v>
                </c:pt>
                <c:pt idx="879">
                  <c:v>42098</c:v>
                </c:pt>
                <c:pt idx="880">
                  <c:v>42135</c:v>
                </c:pt>
                <c:pt idx="881">
                  <c:v>42135</c:v>
                </c:pt>
                <c:pt idx="882">
                  <c:v>42135</c:v>
                </c:pt>
                <c:pt idx="883">
                  <c:v>42104</c:v>
                </c:pt>
                <c:pt idx="884">
                  <c:v>42020</c:v>
                </c:pt>
                <c:pt idx="885">
                  <c:v>42020</c:v>
                </c:pt>
                <c:pt idx="886">
                  <c:v>42011</c:v>
                </c:pt>
                <c:pt idx="887">
                  <c:v>42011</c:v>
                </c:pt>
                <c:pt idx="888">
                  <c:v>42011</c:v>
                </c:pt>
                <c:pt idx="889">
                  <c:v>42109</c:v>
                </c:pt>
                <c:pt idx="890">
                  <c:v>42041</c:v>
                </c:pt>
                <c:pt idx="891">
                  <c:v>42135</c:v>
                </c:pt>
                <c:pt idx="892">
                  <c:v>42135</c:v>
                </c:pt>
                <c:pt idx="893">
                  <c:v>42102</c:v>
                </c:pt>
                <c:pt idx="894">
                  <c:v>42100</c:v>
                </c:pt>
                <c:pt idx="895">
                  <c:v>42100</c:v>
                </c:pt>
                <c:pt idx="896">
                  <c:v>42148</c:v>
                </c:pt>
                <c:pt idx="897">
                  <c:v>42148</c:v>
                </c:pt>
                <c:pt idx="898">
                  <c:v>42148</c:v>
                </c:pt>
                <c:pt idx="899">
                  <c:v>42090</c:v>
                </c:pt>
                <c:pt idx="900">
                  <c:v>42090</c:v>
                </c:pt>
                <c:pt idx="901">
                  <c:v>42090</c:v>
                </c:pt>
                <c:pt idx="902">
                  <c:v>42051</c:v>
                </c:pt>
                <c:pt idx="903">
                  <c:v>42152</c:v>
                </c:pt>
                <c:pt idx="904">
                  <c:v>42019</c:v>
                </c:pt>
                <c:pt idx="905">
                  <c:v>42109</c:v>
                </c:pt>
                <c:pt idx="906">
                  <c:v>42045</c:v>
                </c:pt>
                <c:pt idx="907">
                  <c:v>42103</c:v>
                </c:pt>
                <c:pt idx="908">
                  <c:v>42018</c:v>
                </c:pt>
                <c:pt idx="909">
                  <c:v>42018</c:v>
                </c:pt>
                <c:pt idx="910">
                  <c:v>42016</c:v>
                </c:pt>
                <c:pt idx="911">
                  <c:v>42061</c:v>
                </c:pt>
                <c:pt idx="912">
                  <c:v>42169</c:v>
                </c:pt>
                <c:pt idx="913">
                  <c:v>42078</c:v>
                </c:pt>
                <c:pt idx="914">
                  <c:v>42088</c:v>
                </c:pt>
                <c:pt idx="915">
                  <c:v>42088</c:v>
                </c:pt>
                <c:pt idx="916">
                  <c:v>42059</c:v>
                </c:pt>
                <c:pt idx="917">
                  <c:v>42133</c:v>
                </c:pt>
                <c:pt idx="918">
                  <c:v>42133</c:v>
                </c:pt>
                <c:pt idx="919">
                  <c:v>42133</c:v>
                </c:pt>
                <c:pt idx="920">
                  <c:v>42028</c:v>
                </c:pt>
                <c:pt idx="921">
                  <c:v>42028</c:v>
                </c:pt>
                <c:pt idx="922">
                  <c:v>42061</c:v>
                </c:pt>
                <c:pt idx="923">
                  <c:v>42118</c:v>
                </c:pt>
                <c:pt idx="924">
                  <c:v>42118</c:v>
                </c:pt>
                <c:pt idx="925">
                  <c:v>42044</c:v>
                </c:pt>
                <c:pt idx="926">
                  <c:v>42136</c:v>
                </c:pt>
                <c:pt idx="927">
                  <c:v>42162</c:v>
                </c:pt>
                <c:pt idx="928">
                  <c:v>42162</c:v>
                </c:pt>
                <c:pt idx="929">
                  <c:v>42083</c:v>
                </c:pt>
                <c:pt idx="930">
                  <c:v>42127</c:v>
                </c:pt>
                <c:pt idx="931">
                  <c:v>42127</c:v>
                </c:pt>
                <c:pt idx="932">
                  <c:v>42049</c:v>
                </c:pt>
                <c:pt idx="933">
                  <c:v>42077</c:v>
                </c:pt>
                <c:pt idx="934">
                  <c:v>42049</c:v>
                </c:pt>
                <c:pt idx="935">
                  <c:v>42077</c:v>
                </c:pt>
                <c:pt idx="936">
                  <c:v>42066</c:v>
                </c:pt>
                <c:pt idx="937">
                  <c:v>42087</c:v>
                </c:pt>
                <c:pt idx="938">
                  <c:v>42028</c:v>
                </c:pt>
                <c:pt idx="939">
                  <c:v>42156</c:v>
                </c:pt>
                <c:pt idx="940">
                  <c:v>42027</c:v>
                </c:pt>
                <c:pt idx="941">
                  <c:v>42027</c:v>
                </c:pt>
                <c:pt idx="942">
                  <c:v>42135</c:v>
                </c:pt>
                <c:pt idx="943">
                  <c:v>42020</c:v>
                </c:pt>
                <c:pt idx="944">
                  <c:v>42088</c:v>
                </c:pt>
                <c:pt idx="945">
                  <c:v>42088</c:v>
                </c:pt>
                <c:pt idx="946">
                  <c:v>42021</c:v>
                </c:pt>
                <c:pt idx="947">
                  <c:v>42021</c:v>
                </c:pt>
                <c:pt idx="948">
                  <c:v>42021</c:v>
                </c:pt>
                <c:pt idx="949">
                  <c:v>42144</c:v>
                </c:pt>
                <c:pt idx="950">
                  <c:v>42025</c:v>
                </c:pt>
                <c:pt idx="951">
                  <c:v>42134</c:v>
                </c:pt>
                <c:pt idx="952">
                  <c:v>42079</c:v>
                </c:pt>
                <c:pt idx="953">
                  <c:v>42105</c:v>
                </c:pt>
                <c:pt idx="954">
                  <c:v>42153</c:v>
                </c:pt>
                <c:pt idx="955">
                  <c:v>42071</c:v>
                </c:pt>
                <c:pt idx="956">
                  <c:v>42021</c:v>
                </c:pt>
                <c:pt idx="957">
                  <c:v>42140</c:v>
                </c:pt>
                <c:pt idx="958">
                  <c:v>42035</c:v>
                </c:pt>
                <c:pt idx="959">
                  <c:v>42042</c:v>
                </c:pt>
                <c:pt idx="960">
                  <c:v>42042</c:v>
                </c:pt>
                <c:pt idx="961">
                  <c:v>42140</c:v>
                </c:pt>
                <c:pt idx="962">
                  <c:v>42131</c:v>
                </c:pt>
                <c:pt idx="963">
                  <c:v>42025</c:v>
                </c:pt>
                <c:pt idx="964">
                  <c:v>42057</c:v>
                </c:pt>
                <c:pt idx="965">
                  <c:v>42101</c:v>
                </c:pt>
                <c:pt idx="966">
                  <c:v>42098</c:v>
                </c:pt>
                <c:pt idx="967">
                  <c:v>42098</c:v>
                </c:pt>
                <c:pt idx="968">
                  <c:v>42183</c:v>
                </c:pt>
                <c:pt idx="969">
                  <c:v>42098</c:v>
                </c:pt>
                <c:pt idx="970">
                  <c:v>42098</c:v>
                </c:pt>
                <c:pt idx="971">
                  <c:v>42098</c:v>
                </c:pt>
                <c:pt idx="972">
                  <c:v>42183</c:v>
                </c:pt>
                <c:pt idx="973">
                  <c:v>42158</c:v>
                </c:pt>
                <c:pt idx="974">
                  <c:v>42158</c:v>
                </c:pt>
                <c:pt idx="975">
                  <c:v>42091</c:v>
                </c:pt>
                <c:pt idx="976">
                  <c:v>42169</c:v>
                </c:pt>
                <c:pt idx="977">
                  <c:v>42127</c:v>
                </c:pt>
                <c:pt idx="978">
                  <c:v>42047</c:v>
                </c:pt>
                <c:pt idx="979">
                  <c:v>42013</c:v>
                </c:pt>
                <c:pt idx="980">
                  <c:v>42049</c:v>
                </c:pt>
                <c:pt idx="981">
                  <c:v>42167</c:v>
                </c:pt>
                <c:pt idx="982">
                  <c:v>42167</c:v>
                </c:pt>
                <c:pt idx="983">
                  <c:v>42167</c:v>
                </c:pt>
                <c:pt idx="984">
                  <c:v>42013</c:v>
                </c:pt>
                <c:pt idx="985">
                  <c:v>42049</c:v>
                </c:pt>
                <c:pt idx="986">
                  <c:v>42062</c:v>
                </c:pt>
                <c:pt idx="987">
                  <c:v>42062</c:v>
                </c:pt>
                <c:pt idx="988">
                  <c:v>42062</c:v>
                </c:pt>
                <c:pt idx="989">
                  <c:v>42026</c:v>
                </c:pt>
                <c:pt idx="990">
                  <c:v>42064</c:v>
                </c:pt>
                <c:pt idx="991">
                  <c:v>42064</c:v>
                </c:pt>
                <c:pt idx="992">
                  <c:v>42128</c:v>
                </c:pt>
                <c:pt idx="993">
                  <c:v>42089</c:v>
                </c:pt>
                <c:pt idx="994">
                  <c:v>42069</c:v>
                </c:pt>
                <c:pt idx="995">
                  <c:v>42169</c:v>
                </c:pt>
                <c:pt idx="996">
                  <c:v>42039</c:v>
                </c:pt>
                <c:pt idx="997">
                  <c:v>42116</c:v>
                </c:pt>
                <c:pt idx="998">
                  <c:v>42007</c:v>
                </c:pt>
                <c:pt idx="999">
                  <c:v>42096</c:v>
                </c:pt>
                <c:pt idx="1000">
                  <c:v>42134</c:v>
                </c:pt>
                <c:pt idx="1001">
                  <c:v>42134</c:v>
                </c:pt>
                <c:pt idx="1002">
                  <c:v>42167</c:v>
                </c:pt>
                <c:pt idx="1003">
                  <c:v>42011</c:v>
                </c:pt>
                <c:pt idx="1004">
                  <c:v>42010</c:v>
                </c:pt>
                <c:pt idx="1005">
                  <c:v>42025</c:v>
                </c:pt>
                <c:pt idx="1006">
                  <c:v>42010</c:v>
                </c:pt>
                <c:pt idx="1007">
                  <c:v>42156</c:v>
                </c:pt>
                <c:pt idx="1008">
                  <c:v>42080</c:v>
                </c:pt>
                <c:pt idx="1009">
                  <c:v>42147</c:v>
                </c:pt>
                <c:pt idx="1010">
                  <c:v>42147</c:v>
                </c:pt>
                <c:pt idx="1011">
                  <c:v>42046</c:v>
                </c:pt>
                <c:pt idx="1012">
                  <c:v>42040</c:v>
                </c:pt>
                <c:pt idx="1013">
                  <c:v>42109</c:v>
                </c:pt>
                <c:pt idx="1014">
                  <c:v>42109</c:v>
                </c:pt>
                <c:pt idx="1015">
                  <c:v>42040</c:v>
                </c:pt>
                <c:pt idx="1016">
                  <c:v>42109</c:v>
                </c:pt>
                <c:pt idx="1017">
                  <c:v>42109</c:v>
                </c:pt>
                <c:pt idx="1018">
                  <c:v>42109</c:v>
                </c:pt>
                <c:pt idx="1019">
                  <c:v>42109</c:v>
                </c:pt>
                <c:pt idx="1020">
                  <c:v>42112</c:v>
                </c:pt>
                <c:pt idx="1021">
                  <c:v>42136</c:v>
                </c:pt>
                <c:pt idx="1022">
                  <c:v>42054</c:v>
                </c:pt>
                <c:pt idx="1023">
                  <c:v>42112</c:v>
                </c:pt>
                <c:pt idx="1024">
                  <c:v>42112</c:v>
                </c:pt>
                <c:pt idx="1025">
                  <c:v>42054</c:v>
                </c:pt>
                <c:pt idx="1026">
                  <c:v>42010</c:v>
                </c:pt>
                <c:pt idx="1027">
                  <c:v>42010</c:v>
                </c:pt>
                <c:pt idx="1028">
                  <c:v>42088</c:v>
                </c:pt>
                <c:pt idx="1029">
                  <c:v>42010</c:v>
                </c:pt>
                <c:pt idx="1030">
                  <c:v>42010</c:v>
                </c:pt>
                <c:pt idx="1031">
                  <c:v>42010</c:v>
                </c:pt>
                <c:pt idx="1032">
                  <c:v>42113</c:v>
                </c:pt>
                <c:pt idx="1033">
                  <c:v>42113</c:v>
                </c:pt>
                <c:pt idx="1034">
                  <c:v>42093</c:v>
                </c:pt>
                <c:pt idx="1035">
                  <c:v>42095</c:v>
                </c:pt>
                <c:pt idx="1036">
                  <c:v>42095</c:v>
                </c:pt>
                <c:pt idx="1037">
                  <c:v>42082</c:v>
                </c:pt>
                <c:pt idx="1038">
                  <c:v>42082</c:v>
                </c:pt>
                <c:pt idx="1039">
                  <c:v>42170</c:v>
                </c:pt>
                <c:pt idx="1040">
                  <c:v>42127</c:v>
                </c:pt>
                <c:pt idx="1041">
                  <c:v>42021</c:v>
                </c:pt>
                <c:pt idx="1042">
                  <c:v>42021</c:v>
                </c:pt>
                <c:pt idx="1043">
                  <c:v>42033</c:v>
                </c:pt>
                <c:pt idx="1044">
                  <c:v>42064</c:v>
                </c:pt>
                <c:pt idx="1045">
                  <c:v>42064</c:v>
                </c:pt>
                <c:pt idx="1046">
                  <c:v>42111</c:v>
                </c:pt>
                <c:pt idx="1047">
                  <c:v>42099</c:v>
                </c:pt>
                <c:pt idx="1048">
                  <c:v>42120</c:v>
                </c:pt>
                <c:pt idx="1049">
                  <c:v>42059</c:v>
                </c:pt>
                <c:pt idx="1050">
                  <c:v>42059</c:v>
                </c:pt>
                <c:pt idx="1051">
                  <c:v>42081</c:v>
                </c:pt>
                <c:pt idx="1052">
                  <c:v>42141</c:v>
                </c:pt>
                <c:pt idx="1053">
                  <c:v>42141</c:v>
                </c:pt>
                <c:pt idx="1054">
                  <c:v>42005</c:v>
                </c:pt>
                <c:pt idx="1055">
                  <c:v>42062</c:v>
                </c:pt>
                <c:pt idx="1056">
                  <c:v>42110</c:v>
                </c:pt>
                <c:pt idx="1057">
                  <c:v>42090</c:v>
                </c:pt>
                <c:pt idx="1058">
                  <c:v>42064</c:v>
                </c:pt>
                <c:pt idx="1059">
                  <c:v>42098</c:v>
                </c:pt>
                <c:pt idx="1060">
                  <c:v>42059</c:v>
                </c:pt>
                <c:pt idx="1061">
                  <c:v>42041</c:v>
                </c:pt>
                <c:pt idx="1062">
                  <c:v>42025</c:v>
                </c:pt>
                <c:pt idx="1063">
                  <c:v>42113</c:v>
                </c:pt>
                <c:pt idx="1064">
                  <c:v>42154</c:v>
                </c:pt>
                <c:pt idx="1065">
                  <c:v>42102</c:v>
                </c:pt>
                <c:pt idx="1066">
                  <c:v>42154</c:v>
                </c:pt>
                <c:pt idx="1067">
                  <c:v>42154</c:v>
                </c:pt>
                <c:pt idx="1068">
                  <c:v>42154</c:v>
                </c:pt>
                <c:pt idx="1069">
                  <c:v>42085</c:v>
                </c:pt>
                <c:pt idx="1070">
                  <c:v>42085</c:v>
                </c:pt>
                <c:pt idx="1071">
                  <c:v>42113</c:v>
                </c:pt>
                <c:pt idx="1072">
                  <c:v>42113</c:v>
                </c:pt>
                <c:pt idx="1073">
                  <c:v>42030</c:v>
                </c:pt>
                <c:pt idx="1074">
                  <c:v>42030</c:v>
                </c:pt>
                <c:pt idx="1075">
                  <c:v>42036</c:v>
                </c:pt>
                <c:pt idx="1076">
                  <c:v>42010</c:v>
                </c:pt>
                <c:pt idx="1077">
                  <c:v>42174</c:v>
                </c:pt>
                <c:pt idx="1078">
                  <c:v>42101</c:v>
                </c:pt>
                <c:pt idx="1079">
                  <c:v>42173</c:v>
                </c:pt>
                <c:pt idx="1080">
                  <c:v>42026</c:v>
                </c:pt>
                <c:pt idx="1081">
                  <c:v>42112</c:v>
                </c:pt>
                <c:pt idx="1082">
                  <c:v>42112</c:v>
                </c:pt>
                <c:pt idx="1083">
                  <c:v>42112</c:v>
                </c:pt>
                <c:pt idx="1084">
                  <c:v>42112</c:v>
                </c:pt>
                <c:pt idx="1085">
                  <c:v>42112</c:v>
                </c:pt>
                <c:pt idx="1086">
                  <c:v>42081</c:v>
                </c:pt>
                <c:pt idx="1087">
                  <c:v>42022</c:v>
                </c:pt>
                <c:pt idx="1088">
                  <c:v>42022</c:v>
                </c:pt>
                <c:pt idx="1089">
                  <c:v>42022</c:v>
                </c:pt>
                <c:pt idx="1090">
                  <c:v>42144</c:v>
                </c:pt>
                <c:pt idx="1091">
                  <c:v>42144</c:v>
                </c:pt>
                <c:pt idx="1092">
                  <c:v>42014</c:v>
                </c:pt>
                <c:pt idx="1093">
                  <c:v>42014</c:v>
                </c:pt>
                <c:pt idx="1094">
                  <c:v>42086</c:v>
                </c:pt>
                <c:pt idx="1095">
                  <c:v>42129</c:v>
                </c:pt>
                <c:pt idx="1096">
                  <c:v>42140</c:v>
                </c:pt>
                <c:pt idx="1097">
                  <c:v>42130</c:v>
                </c:pt>
                <c:pt idx="1098">
                  <c:v>42130</c:v>
                </c:pt>
                <c:pt idx="1099">
                  <c:v>42007</c:v>
                </c:pt>
                <c:pt idx="1100">
                  <c:v>42025</c:v>
                </c:pt>
                <c:pt idx="1101">
                  <c:v>42025</c:v>
                </c:pt>
                <c:pt idx="1102">
                  <c:v>42139</c:v>
                </c:pt>
                <c:pt idx="1103">
                  <c:v>42139</c:v>
                </c:pt>
                <c:pt idx="1104">
                  <c:v>42124</c:v>
                </c:pt>
                <c:pt idx="1105">
                  <c:v>42057</c:v>
                </c:pt>
                <c:pt idx="1106">
                  <c:v>42029</c:v>
                </c:pt>
                <c:pt idx="1107">
                  <c:v>42131</c:v>
                </c:pt>
                <c:pt idx="1108">
                  <c:v>42157</c:v>
                </c:pt>
                <c:pt idx="1109">
                  <c:v>42158</c:v>
                </c:pt>
                <c:pt idx="1110">
                  <c:v>42111</c:v>
                </c:pt>
                <c:pt idx="1111">
                  <c:v>42111</c:v>
                </c:pt>
                <c:pt idx="1112">
                  <c:v>42068</c:v>
                </c:pt>
                <c:pt idx="1113">
                  <c:v>42173</c:v>
                </c:pt>
                <c:pt idx="1114">
                  <c:v>42085</c:v>
                </c:pt>
                <c:pt idx="1115">
                  <c:v>42085</c:v>
                </c:pt>
                <c:pt idx="1116">
                  <c:v>42098</c:v>
                </c:pt>
                <c:pt idx="1117">
                  <c:v>42048</c:v>
                </c:pt>
                <c:pt idx="1118">
                  <c:v>42080</c:v>
                </c:pt>
                <c:pt idx="1119">
                  <c:v>42080</c:v>
                </c:pt>
                <c:pt idx="1120">
                  <c:v>42081</c:v>
                </c:pt>
                <c:pt idx="1121">
                  <c:v>42142</c:v>
                </c:pt>
                <c:pt idx="1122">
                  <c:v>42075</c:v>
                </c:pt>
                <c:pt idx="1123">
                  <c:v>42115</c:v>
                </c:pt>
                <c:pt idx="1124">
                  <c:v>42179</c:v>
                </c:pt>
                <c:pt idx="1125">
                  <c:v>42167</c:v>
                </c:pt>
                <c:pt idx="1126">
                  <c:v>42167</c:v>
                </c:pt>
                <c:pt idx="1127">
                  <c:v>42167</c:v>
                </c:pt>
                <c:pt idx="1128">
                  <c:v>42167</c:v>
                </c:pt>
                <c:pt idx="1129">
                  <c:v>42176</c:v>
                </c:pt>
                <c:pt idx="1130">
                  <c:v>42176</c:v>
                </c:pt>
                <c:pt idx="1131">
                  <c:v>42054</c:v>
                </c:pt>
                <c:pt idx="1132">
                  <c:v>42054</c:v>
                </c:pt>
                <c:pt idx="1133">
                  <c:v>42054</c:v>
                </c:pt>
                <c:pt idx="1134">
                  <c:v>42048</c:v>
                </c:pt>
                <c:pt idx="1135">
                  <c:v>42021</c:v>
                </c:pt>
                <c:pt idx="1136">
                  <c:v>42090</c:v>
                </c:pt>
                <c:pt idx="1137">
                  <c:v>42090</c:v>
                </c:pt>
                <c:pt idx="1138">
                  <c:v>42033</c:v>
                </c:pt>
                <c:pt idx="1139">
                  <c:v>42033</c:v>
                </c:pt>
                <c:pt idx="1140">
                  <c:v>42181</c:v>
                </c:pt>
                <c:pt idx="1141">
                  <c:v>42132</c:v>
                </c:pt>
                <c:pt idx="1142">
                  <c:v>42089</c:v>
                </c:pt>
                <c:pt idx="1143">
                  <c:v>42094</c:v>
                </c:pt>
                <c:pt idx="1144">
                  <c:v>42113</c:v>
                </c:pt>
                <c:pt idx="1145">
                  <c:v>42016</c:v>
                </c:pt>
                <c:pt idx="1146">
                  <c:v>42140</c:v>
                </c:pt>
                <c:pt idx="1147">
                  <c:v>42036</c:v>
                </c:pt>
                <c:pt idx="1148">
                  <c:v>42036</c:v>
                </c:pt>
                <c:pt idx="1149">
                  <c:v>42140</c:v>
                </c:pt>
                <c:pt idx="1150">
                  <c:v>42036</c:v>
                </c:pt>
                <c:pt idx="1151">
                  <c:v>42046</c:v>
                </c:pt>
                <c:pt idx="1152">
                  <c:v>42046</c:v>
                </c:pt>
                <c:pt idx="1153">
                  <c:v>42046</c:v>
                </c:pt>
                <c:pt idx="1154">
                  <c:v>42101</c:v>
                </c:pt>
                <c:pt idx="1155">
                  <c:v>42007</c:v>
                </c:pt>
                <c:pt idx="1156">
                  <c:v>42185</c:v>
                </c:pt>
                <c:pt idx="1157">
                  <c:v>42185</c:v>
                </c:pt>
                <c:pt idx="1158">
                  <c:v>42185</c:v>
                </c:pt>
                <c:pt idx="1159">
                  <c:v>42040</c:v>
                </c:pt>
                <c:pt idx="1160">
                  <c:v>42112</c:v>
                </c:pt>
                <c:pt idx="1161">
                  <c:v>42112</c:v>
                </c:pt>
                <c:pt idx="1162">
                  <c:v>42012</c:v>
                </c:pt>
                <c:pt idx="1163">
                  <c:v>42161</c:v>
                </c:pt>
                <c:pt idx="1164">
                  <c:v>42161</c:v>
                </c:pt>
                <c:pt idx="1165">
                  <c:v>42161</c:v>
                </c:pt>
                <c:pt idx="1166">
                  <c:v>42089</c:v>
                </c:pt>
                <c:pt idx="1167">
                  <c:v>42117</c:v>
                </c:pt>
                <c:pt idx="1168">
                  <c:v>42061</c:v>
                </c:pt>
                <c:pt idx="1169">
                  <c:v>42061</c:v>
                </c:pt>
                <c:pt idx="1170">
                  <c:v>42123</c:v>
                </c:pt>
                <c:pt idx="1171">
                  <c:v>42114</c:v>
                </c:pt>
                <c:pt idx="1172">
                  <c:v>42114</c:v>
                </c:pt>
                <c:pt idx="1173">
                  <c:v>42036</c:v>
                </c:pt>
                <c:pt idx="1174">
                  <c:v>42005</c:v>
                </c:pt>
                <c:pt idx="1175">
                  <c:v>42089</c:v>
                </c:pt>
                <c:pt idx="1176">
                  <c:v>42081</c:v>
                </c:pt>
                <c:pt idx="1177">
                  <c:v>42007</c:v>
                </c:pt>
                <c:pt idx="1178">
                  <c:v>42014</c:v>
                </c:pt>
                <c:pt idx="1179">
                  <c:v>42041</c:v>
                </c:pt>
                <c:pt idx="1180">
                  <c:v>42035</c:v>
                </c:pt>
                <c:pt idx="1181">
                  <c:v>42110</c:v>
                </c:pt>
                <c:pt idx="1182">
                  <c:v>42053</c:v>
                </c:pt>
                <c:pt idx="1183">
                  <c:v>42053</c:v>
                </c:pt>
                <c:pt idx="1184">
                  <c:v>42053</c:v>
                </c:pt>
                <c:pt idx="1185">
                  <c:v>42053</c:v>
                </c:pt>
                <c:pt idx="1186">
                  <c:v>42168</c:v>
                </c:pt>
                <c:pt idx="1187">
                  <c:v>42045</c:v>
                </c:pt>
                <c:pt idx="1188">
                  <c:v>42010</c:v>
                </c:pt>
                <c:pt idx="1189">
                  <c:v>42009</c:v>
                </c:pt>
                <c:pt idx="1190">
                  <c:v>42044</c:v>
                </c:pt>
                <c:pt idx="1191">
                  <c:v>42079</c:v>
                </c:pt>
                <c:pt idx="1192">
                  <c:v>42079</c:v>
                </c:pt>
                <c:pt idx="1193">
                  <c:v>42127</c:v>
                </c:pt>
                <c:pt idx="1194">
                  <c:v>42127</c:v>
                </c:pt>
                <c:pt idx="1195">
                  <c:v>42127</c:v>
                </c:pt>
                <c:pt idx="1196">
                  <c:v>42144</c:v>
                </c:pt>
                <c:pt idx="1197">
                  <c:v>42144</c:v>
                </c:pt>
                <c:pt idx="1198">
                  <c:v>42144</c:v>
                </c:pt>
                <c:pt idx="1199">
                  <c:v>42013</c:v>
                </c:pt>
                <c:pt idx="1200">
                  <c:v>42013</c:v>
                </c:pt>
                <c:pt idx="1201">
                  <c:v>42013</c:v>
                </c:pt>
                <c:pt idx="1202">
                  <c:v>42031</c:v>
                </c:pt>
                <c:pt idx="1203">
                  <c:v>42170</c:v>
                </c:pt>
                <c:pt idx="1204">
                  <c:v>42132</c:v>
                </c:pt>
                <c:pt idx="1205">
                  <c:v>42132</c:v>
                </c:pt>
                <c:pt idx="1206">
                  <c:v>42049</c:v>
                </c:pt>
                <c:pt idx="1207">
                  <c:v>42049</c:v>
                </c:pt>
                <c:pt idx="1208">
                  <c:v>42049</c:v>
                </c:pt>
                <c:pt idx="1209">
                  <c:v>42049</c:v>
                </c:pt>
                <c:pt idx="1210">
                  <c:v>42101</c:v>
                </c:pt>
                <c:pt idx="1211">
                  <c:v>42101</c:v>
                </c:pt>
                <c:pt idx="1212">
                  <c:v>42101</c:v>
                </c:pt>
                <c:pt idx="1213">
                  <c:v>42181</c:v>
                </c:pt>
                <c:pt idx="1214">
                  <c:v>42181</c:v>
                </c:pt>
                <c:pt idx="1215">
                  <c:v>42146</c:v>
                </c:pt>
                <c:pt idx="1216">
                  <c:v>42146</c:v>
                </c:pt>
                <c:pt idx="1217">
                  <c:v>42088</c:v>
                </c:pt>
                <c:pt idx="1218">
                  <c:v>42035</c:v>
                </c:pt>
                <c:pt idx="1219">
                  <c:v>42035</c:v>
                </c:pt>
                <c:pt idx="1220">
                  <c:v>42035</c:v>
                </c:pt>
                <c:pt idx="1221">
                  <c:v>42039</c:v>
                </c:pt>
                <c:pt idx="1222">
                  <c:v>42008</c:v>
                </c:pt>
                <c:pt idx="1223">
                  <c:v>42039</c:v>
                </c:pt>
                <c:pt idx="1224">
                  <c:v>42045</c:v>
                </c:pt>
                <c:pt idx="1225">
                  <c:v>42009</c:v>
                </c:pt>
                <c:pt idx="1226">
                  <c:v>42009</c:v>
                </c:pt>
                <c:pt idx="1227">
                  <c:v>42026</c:v>
                </c:pt>
                <c:pt idx="1228">
                  <c:v>42005</c:v>
                </c:pt>
                <c:pt idx="1229">
                  <c:v>42113</c:v>
                </c:pt>
                <c:pt idx="1230">
                  <c:v>42178</c:v>
                </c:pt>
                <c:pt idx="1231">
                  <c:v>42178</c:v>
                </c:pt>
                <c:pt idx="1232">
                  <c:v>42178</c:v>
                </c:pt>
                <c:pt idx="1233">
                  <c:v>42063</c:v>
                </c:pt>
                <c:pt idx="1234">
                  <c:v>42056</c:v>
                </c:pt>
                <c:pt idx="1235">
                  <c:v>42100</c:v>
                </c:pt>
                <c:pt idx="1236">
                  <c:v>42107</c:v>
                </c:pt>
                <c:pt idx="1237">
                  <c:v>42031</c:v>
                </c:pt>
                <c:pt idx="1238">
                  <c:v>42122</c:v>
                </c:pt>
                <c:pt idx="1239">
                  <c:v>42122</c:v>
                </c:pt>
                <c:pt idx="1240">
                  <c:v>42006</c:v>
                </c:pt>
                <c:pt idx="1241">
                  <c:v>42087</c:v>
                </c:pt>
                <c:pt idx="1242">
                  <c:v>42167</c:v>
                </c:pt>
                <c:pt idx="1243">
                  <c:v>42072</c:v>
                </c:pt>
                <c:pt idx="1244">
                  <c:v>42072</c:v>
                </c:pt>
                <c:pt idx="1245">
                  <c:v>42050</c:v>
                </c:pt>
                <c:pt idx="1246">
                  <c:v>42050</c:v>
                </c:pt>
                <c:pt idx="1247">
                  <c:v>42115</c:v>
                </c:pt>
                <c:pt idx="1248">
                  <c:v>42115</c:v>
                </c:pt>
                <c:pt idx="1249">
                  <c:v>42030</c:v>
                </c:pt>
                <c:pt idx="1250">
                  <c:v>42033</c:v>
                </c:pt>
                <c:pt idx="1251">
                  <c:v>42033</c:v>
                </c:pt>
                <c:pt idx="1252">
                  <c:v>42150</c:v>
                </c:pt>
                <c:pt idx="1253">
                  <c:v>42150</c:v>
                </c:pt>
                <c:pt idx="1254">
                  <c:v>42158</c:v>
                </c:pt>
                <c:pt idx="1255">
                  <c:v>42041</c:v>
                </c:pt>
                <c:pt idx="1256">
                  <c:v>42041</c:v>
                </c:pt>
                <c:pt idx="1257">
                  <c:v>42041</c:v>
                </c:pt>
                <c:pt idx="1258">
                  <c:v>42079</c:v>
                </c:pt>
                <c:pt idx="1259">
                  <c:v>42129</c:v>
                </c:pt>
                <c:pt idx="1260">
                  <c:v>42129</c:v>
                </c:pt>
                <c:pt idx="1261">
                  <c:v>42129</c:v>
                </c:pt>
                <c:pt idx="1262">
                  <c:v>42185</c:v>
                </c:pt>
                <c:pt idx="1263">
                  <c:v>42177</c:v>
                </c:pt>
                <c:pt idx="1264">
                  <c:v>42031</c:v>
                </c:pt>
                <c:pt idx="1265">
                  <c:v>42040</c:v>
                </c:pt>
                <c:pt idx="1266">
                  <c:v>42028</c:v>
                </c:pt>
                <c:pt idx="1267">
                  <c:v>42076</c:v>
                </c:pt>
                <c:pt idx="1268">
                  <c:v>42039</c:v>
                </c:pt>
                <c:pt idx="1269">
                  <c:v>42039</c:v>
                </c:pt>
                <c:pt idx="1270">
                  <c:v>42039</c:v>
                </c:pt>
                <c:pt idx="1271">
                  <c:v>42088</c:v>
                </c:pt>
                <c:pt idx="1272">
                  <c:v>42088</c:v>
                </c:pt>
                <c:pt idx="1273">
                  <c:v>42088</c:v>
                </c:pt>
                <c:pt idx="1274">
                  <c:v>42054</c:v>
                </c:pt>
                <c:pt idx="1275">
                  <c:v>42128</c:v>
                </c:pt>
                <c:pt idx="1276">
                  <c:v>42010</c:v>
                </c:pt>
                <c:pt idx="1277">
                  <c:v>42010</c:v>
                </c:pt>
                <c:pt idx="1278">
                  <c:v>42039</c:v>
                </c:pt>
                <c:pt idx="1279">
                  <c:v>42046</c:v>
                </c:pt>
                <c:pt idx="1280">
                  <c:v>42007</c:v>
                </c:pt>
                <c:pt idx="1281">
                  <c:v>42007</c:v>
                </c:pt>
                <c:pt idx="1282">
                  <c:v>42046</c:v>
                </c:pt>
                <c:pt idx="1283">
                  <c:v>42007</c:v>
                </c:pt>
                <c:pt idx="1284">
                  <c:v>42176</c:v>
                </c:pt>
                <c:pt idx="1285">
                  <c:v>42087</c:v>
                </c:pt>
                <c:pt idx="1286">
                  <c:v>42087</c:v>
                </c:pt>
                <c:pt idx="1287">
                  <c:v>42079</c:v>
                </c:pt>
                <c:pt idx="1288">
                  <c:v>42079</c:v>
                </c:pt>
                <c:pt idx="1289">
                  <c:v>42174</c:v>
                </c:pt>
                <c:pt idx="1290">
                  <c:v>42087</c:v>
                </c:pt>
                <c:pt idx="1291">
                  <c:v>42178</c:v>
                </c:pt>
                <c:pt idx="1292">
                  <c:v>42100</c:v>
                </c:pt>
                <c:pt idx="1293">
                  <c:v>42103</c:v>
                </c:pt>
                <c:pt idx="1294">
                  <c:v>42103</c:v>
                </c:pt>
                <c:pt idx="1295">
                  <c:v>42157</c:v>
                </c:pt>
                <c:pt idx="1296">
                  <c:v>42017</c:v>
                </c:pt>
                <c:pt idx="1297">
                  <c:v>42092</c:v>
                </c:pt>
                <c:pt idx="1298">
                  <c:v>42149</c:v>
                </c:pt>
                <c:pt idx="1299">
                  <c:v>42077</c:v>
                </c:pt>
                <c:pt idx="1300">
                  <c:v>42077</c:v>
                </c:pt>
                <c:pt idx="1301">
                  <c:v>42014</c:v>
                </c:pt>
                <c:pt idx="1302">
                  <c:v>42144</c:v>
                </c:pt>
                <c:pt idx="1303">
                  <c:v>42093</c:v>
                </c:pt>
                <c:pt idx="1304">
                  <c:v>42175</c:v>
                </c:pt>
                <c:pt idx="1305">
                  <c:v>42175</c:v>
                </c:pt>
                <c:pt idx="1306">
                  <c:v>42178</c:v>
                </c:pt>
                <c:pt idx="1307">
                  <c:v>42123</c:v>
                </c:pt>
                <c:pt idx="1308">
                  <c:v>42123</c:v>
                </c:pt>
                <c:pt idx="1309">
                  <c:v>42050</c:v>
                </c:pt>
                <c:pt idx="1310">
                  <c:v>42171</c:v>
                </c:pt>
                <c:pt idx="1311">
                  <c:v>42078</c:v>
                </c:pt>
                <c:pt idx="1312">
                  <c:v>42067</c:v>
                </c:pt>
                <c:pt idx="1313">
                  <c:v>42049</c:v>
                </c:pt>
                <c:pt idx="1314">
                  <c:v>42040</c:v>
                </c:pt>
                <c:pt idx="1315">
                  <c:v>42060</c:v>
                </c:pt>
                <c:pt idx="1316">
                  <c:v>42105</c:v>
                </c:pt>
                <c:pt idx="1317">
                  <c:v>42017</c:v>
                </c:pt>
                <c:pt idx="1318">
                  <c:v>42078</c:v>
                </c:pt>
                <c:pt idx="1319">
                  <c:v>42068</c:v>
                </c:pt>
                <c:pt idx="1320">
                  <c:v>42068</c:v>
                </c:pt>
                <c:pt idx="1321">
                  <c:v>42129</c:v>
                </c:pt>
                <c:pt idx="1322">
                  <c:v>42120</c:v>
                </c:pt>
                <c:pt idx="1323">
                  <c:v>42129</c:v>
                </c:pt>
                <c:pt idx="1324">
                  <c:v>42120</c:v>
                </c:pt>
                <c:pt idx="1325">
                  <c:v>42129</c:v>
                </c:pt>
                <c:pt idx="1326">
                  <c:v>42129</c:v>
                </c:pt>
                <c:pt idx="1327">
                  <c:v>42146</c:v>
                </c:pt>
                <c:pt idx="1328">
                  <c:v>42149</c:v>
                </c:pt>
                <c:pt idx="1329">
                  <c:v>42149</c:v>
                </c:pt>
                <c:pt idx="1330">
                  <c:v>42159</c:v>
                </c:pt>
                <c:pt idx="1331">
                  <c:v>42159</c:v>
                </c:pt>
                <c:pt idx="1332">
                  <c:v>42153</c:v>
                </c:pt>
                <c:pt idx="1333">
                  <c:v>42008</c:v>
                </c:pt>
                <c:pt idx="1334">
                  <c:v>42125</c:v>
                </c:pt>
                <c:pt idx="1335">
                  <c:v>42125</c:v>
                </c:pt>
                <c:pt idx="1336">
                  <c:v>42086</c:v>
                </c:pt>
                <c:pt idx="1337">
                  <c:v>42059</c:v>
                </c:pt>
                <c:pt idx="1338">
                  <c:v>42077</c:v>
                </c:pt>
                <c:pt idx="1339">
                  <c:v>42010</c:v>
                </c:pt>
                <c:pt idx="1340">
                  <c:v>42014</c:v>
                </c:pt>
                <c:pt idx="1341">
                  <c:v>42014</c:v>
                </c:pt>
                <c:pt idx="1342">
                  <c:v>42089</c:v>
                </c:pt>
                <c:pt idx="1343">
                  <c:v>42089</c:v>
                </c:pt>
                <c:pt idx="1344">
                  <c:v>42130</c:v>
                </c:pt>
                <c:pt idx="1345">
                  <c:v>42148</c:v>
                </c:pt>
                <c:pt idx="1346">
                  <c:v>42026</c:v>
                </c:pt>
                <c:pt idx="1347">
                  <c:v>42025</c:v>
                </c:pt>
                <c:pt idx="1348">
                  <c:v>42078</c:v>
                </c:pt>
                <c:pt idx="1349">
                  <c:v>42126</c:v>
                </c:pt>
                <c:pt idx="1350">
                  <c:v>42126</c:v>
                </c:pt>
                <c:pt idx="1351">
                  <c:v>42052</c:v>
                </c:pt>
                <c:pt idx="1352">
                  <c:v>42087</c:v>
                </c:pt>
                <c:pt idx="1353">
                  <c:v>42104</c:v>
                </c:pt>
                <c:pt idx="1354">
                  <c:v>42092</c:v>
                </c:pt>
                <c:pt idx="1355">
                  <c:v>42165</c:v>
                </c:pt>
                <c:pt idx="1356">
                  <c:v>42143</c:v>
                </c:pt>
                <c:pt idx="1357">
                  <c:v>42143</c:v>
                </c:pt>
                <c:pt idx="1358">
                  <c:v>42161</c:v>
                </c:pt>
                <c:pt idx="1359">
                  <c:v>42165</c:v>
                </c:pt>
                <c:pt idx="1360">
                  <c:v>42064</c:v>
                </c:pt>
                <c:pt idx="1361">
                  <c:v>42098</c:v>
                </c:pt>
                <c:pt idx="1362">
                  <c:v>42098</c:v>
                </c:pt>
                <c:pt idx="1363">
                  <c:v>42022</c:v>
                </c:pt>
                <c:pt idx="1364">
                  <c:v>42156</c:v>
                </c:pt>
                <c:pt idx="1365">
                  <c:v>42184</c:v>
                </c:pt>
                <c:pt idx="1366">
                  <c:v>42147</c:v>
                </c:pt>
                <c:pt idx="1367">
                  <c:v>42064</c:v>
                </c:pt>
                <c:pt idx="1368">
                  <c:v>42026</c:v>
                </c:pt>
                <c:pt idx="1369">
                  <c:v>42026</c:v>
                </c:pt>
                <c:pt idx="1370">
                  <c:v>42026</c:v>
                </c:pt>
                <c:pt idx="1371">
                  <c:v>42007</c:v>
                </c:pt>
                <c:pt idx="1372">
                  <c:v>42147</c:v>
                </c:pt>
                <c:pt idx="1373">
                  <c:v>42007</c:v>
                </c:pt>
                <c:pt idx="1374">
                  <c:v>42007</c:v>
                </c:pt>
                <c:pt idx="1375">
                  <c:v>42135</c:v>
                </c:pt>
                <c:pt idx="1376">
                  <c:v>42135</c:v>
                </c:pt>
                <c:pt idx="1377">
                  <c:v>42024</c:v>
                </c:pt>
                <c:pt idx="1378">
                  <c:v>42024</c:v>
                </c:pt>
                <c:pt idx="1379">
                  <c:v>42062</c:v>
                </c:pt>
                <c:pt idx="1380">
                  <c:v>42062</c:v>
                </c:pt>
                <c:pt idx="1381">
                  <c:v>42062</c:v>
                </c:pt>
                <c:pt idx="1382">
                  <c:v>42121</c:v>
                </c:pt>
                <c:pt idx="1383">
                  <c:v>42076</c:v>
                </c:pt>
                <c:pt idx="1384">
                  <c:v>42056</c:v>
                </c:pt>
                <c:pt idx="1385">
                  <c:v>42100</c:v>
                </c:pt>
                <c:pt idx="1386">
                  <c:v>42076</c:v>
                </c:pt>
                <c:pt idx="1387">
                  <c:v>42076</c:v>
                </c:pt>
                <c:pt idx="1388">
                  <c:v>42041</c:v>
                </c:pt>
                <c:pt idx="1389">
                  <c:v>42041</c:v>
                </c:pt>
                <c:pt idx="1390">
                  <c:v>42038</c:v>
                </c:pt>
                <c:pt idx="1391">
                  <c:v>42175</c:v>
                </c:pt>
                <c:pt idx="1392">
                  <c:v>42175</c:v>
                </c:pt>
                <c:pt idx="1393">
                  <c:v>42157</c:v>
                </c:pt>
                <c:pt idx="1394">
                  <c:v>42103</c:v>
                </c:pt>
                <c:pt idx="1395">
                  <c:v>42103</c:v>
                </c:pt>
                <c:pt idx="1396">
                  <c:v>42046</c:v>
                </c:pt>
                <c:pt idx="1397">
                  <c:v>42120</c:v>
                </c:pt>
                <c:pt idx="1398">
                  <c:v>42016</c:v>
                </c:pt>
                <c:pt idx="1399">
                  <c:v>42049</c:v>
                </c:pt>
                <c:pt idx="1400">
                  <c:v>42016</c:v>
                </c:pt>
                <c:pt idx="1401">
                  <c:v>42049</c:v>
                </c:pt>
                <c:pt idx="1402">
                  <c:v>42120</c:v>
                </c:pt>
                <c:pt idx="1403">
                  <c:v>42120</c:v>
                </c:pt>
                <c:pt idx="1404">
                  <c:v>42016</c:v>
                </c:pt>
                <c:pt idx="1405">
                  <c:v>42016</c:v>
                </c:pt>
                <c:pt idx="1406">
                  <c:v>42103</c:v>
                </c:pt>
                <c:pt idx="1407">
                  <c:v>42103</c:v>
                </c:pt>
                <c:pt idx="1408">
                  <c:v>42120</c:v>
                </c:pt>
                <c:pt idx="1409">
                  <c:v>42053</c:v>
                </c:pt>
                <c:pt idx="1410">
                  <c:v>42053</c:v>
                </c:pt>
                <c:pt idx="1411">
                  <c:v>42037</c:v>
                </c:pt>
                <c:pt idx="1412">
                  <c:v>42040</c:v>
                </c:pt>
                <c:pt idx="1413">
                  <c:v>42053</c:v>
                </c:pt>
                <c:pt idx="1414">
                  <c:v>42037</c:v>
                </c:pt>
                <c:pt idx="1415">
                  <c:v>42082</c:v>
                </c:pt>
                <c:pt idx="1416">
                  <c:v>42082</c:v>
                </c:pt>
                <c:pt idx="1417">
                  <c:v>42160</c:v>
                </c:pt>
                <c:pt idx="1418">
                  <c:v>42160</c:v>
                </c:pt>
                <c:pt idx="1419">
                  <c:v>42012</c:v>
                </c:pt>
                <c:pt idx="1420">
                  <c:v>42129</c:v>
                </c:pt>
                <c:pt idx="1421">
                  <c:v>42170</c:v>
                </c:pt>
                <c:pt idx="1422">
                  <c:v>42160</c:v>
                </c:pt>
                <c:pt idx="1423">
                  <c:v>42160</c:v>
                </c:pt>
                <c:pt idx="1424">
                  <c:v>42053</c:v>
                </c:pt>
                <c:pt idx="1425">
                  <c:v>42160</c:v>
                </c:pt>
                <c:pt idx="1426">
                  <c:v>42147</c:v>
                </c:pt>
                <c:pt idx="1427">
                  <c:v>42147</c:v>
                </c:pt>
                <c:pt idx="1428">
                  <c:v>42092</c:v>
                </c:pt>
                <c:pt idx="1429">
                  <c:v>42126</c:v>
                </c:pt>
                <c:pt idx="1430">
                  <c:v>42092</c:v>
                </c:pt>
                <c:pt idx="1431">
                  <c:v>42101</c:v>
                </c:pt>
                <c:pt idx="1432">
                  <c:v>42101</c:v>
                </c:pt>
                <c:pt idx="1433">
                  <c:v>42166</c:v>
                </c:pt>
                <c:pt idx="1434">
                  <c:v>42166</c:v>
                </c:pt>
                <c:pt idx="1435">
                  <c:v>42073</c:v>
                </c:pt>
                <c:pt idx="1436">
                  <c:v>42113</c:v>
                </c:pt>
                <c:pt idx="1437">
                  <c:v>42098</c:v>
                </c:pt>
                <c:pt idx="1438">
                  <c:v>42115</c:v>
                </c:pt>
                <c:pt idx="1439">
                  <c:v>42115</c:v>
                </c:pt>
                <c:pt idx="1440">
                  <c:v>42115</c:v>
                </c:pt>
                <c:pt idx="1441">
                  <c:v>42159</c:v>
                </c:pt>
                <c:pt idx="1442">
                  <c:v>42115</c:v>
                </c:pt>
                <c:pt idx="1443">
                  <c:v>42115</c:v>
                </c:pt>
                <c:pt idx="1444">
                  <c:v>42115</c:v>
                </c:pt>
                <c:pt idx="1445">
                  <c:v>42159</c:v>
                </c:pt>
                <c:pt idx="1446">
                  <c:v>42098</c:v>
                </c:pt>
                <c:pt idx="1447">
                  <c:v>42047</c:v>
                </c:pt>
                <c:pt idx="1448">
                  <c:v>42013</c:v>
                </c:pt>
                <c:pt idx="1449">
                  <c:v>42037</c:v>
                </c:pt>
                <c:pt idx="1450">
                  <c:v>42037</c:v>
                </c:pt>
                <c:pt idx="1451">
                  <c:v>42085</c:v>
                </c:pt>
                <c:pt idx="1452">
                  <c:v>42102</c:v>
                </c:pt>
                <c:pt idx="1453">
                  <c:v>42102</c:v>
                </c:pt>
                <c:pt idx="1454">
                  <c:v>42102</c:v>
                </c:pt>
                <c:pt idx="1455">
                  <c:v>42119</c:v>
                </c:pt>
                <c:pt idx="1456">
                  <c:v>42119</c:v>
                </c:pt>
                <c:pt idx="1457">
                  <c:v>42119</c:v>
                </c:pt>
                <c:pt idx="1458">
                  <c:v>42119</c:v>
                </c:pt>
                <c:pt idx="1459">
                  <c:v>42119</c:v>
                </c:pt>
                <c:pt idx="1460">
                  <c:v>42119</c:v>
                </c:pt>
                <c:pt idx="1461">
                  <c:v>42126</c:v>
                </c:pt>
                <c:pt idx="1462">
                  <c:v>42126</c:v>
                </c:pt>
                <c:pt idx="1463">
                  <c:v>42126</c:v>
                </c:pt>
                <c:pt idx="1464">
                  <c:v>42007</c:v>
                </c:pt>
                <c:pt idx="1465">
                  <c:v>42021</c:v>
                </c:pt>
                <c:pt idx="1466">
                  <c:v>42162</c:v>
                </c:pt>
                <c:pt idx="1467">
                  <c:v>42162</c:v>
                </c:pt>
                <c:pt idx="1468">
                  <c:v>42164</c:v>
                </c:pt>
                <c:pt idx="1469">
                  <c:v>42063</c:v>
                </c:pt>
                <c:pt idx="1470">
                  <c:v>42181</c:v>
                </c:pt>
                <c:pt idx="1471">
                  <c:v>42111</c:v>
                </c:pt>
                <c:pt idx="1472">
                  <c:v>42075</c:v>
                </c:pt>
                <c:pt idx="1473">
                  <c:v>42084</c:v>
                </c:pt>
                <c:pt idx="1474">
                  <c:v>42099</c:v>
                </c:pt>
                <c:pt idx="1475">
                  <c:v>42099</c:v>
                </c:pt>
                <c:pt idx="1476">
                  <c:v>42140</c:v>
                </c:pt>
                <c:pt idx="1477">
                  <c:v>42028</c:v>
                </c:pt>
                <c:pt idx="1478">
                  <c:v>42074</c:v>
                </c:pt>
                <c:pt idx="1479">
                  <c:v>42182</c:v>
                </c:pt>
                <c:pt idx="1480">
                  <c:v>42021</c:v>
                </c:pt>
                <c:pt idx="1481">
                  <c:v>42021</c:v>
                </c:pt>
                <c:pt idx="1482">
                  <c:v>42021</c:v>
                </c:pt>
                <c:pt idx="1483">
                  <c:v>42086</c:v>
                </c:pt>
                <c:pt idx="1484">
                  <c:v>42086</c:v>
                </c:pt>
                <c:pt idx="1485">
                  <c:v>42086</c:v>
                </c:pt>
                <c:pt idx="1486">
                  <c:v>42086</c:v>
                </c:pt>
                <c:pt idx="1487">
                  <c:v>42044</c:v>
                </c:pt>
                <c:pt idx="1488">
                  <c:v>42086</c:v>
                </c:pt>
                <c:pt idx="1489">
                  <c:v>42082</c:v>
                </c:pt>
                <c:pt idx="1490">
                  <c:v>42042</c:v>
                </c:pt>
                <c:pt idx="1491">
                  <c:v>42021</c:v>
                </c:pt>
                <c:pt idx="1492">
                  <c:v>42009</c:v>
                </c:pt>
                <c:pt idx="1493">
                  <c:v>42009</c:v>
                </c:pt>
                <c:pt idx="1494">
                  <c:v>42009</c:v>
                </c:pt>
                <c:pt idx="1495">
                  <c:v>42011</c:v>
                </c:pt>
                <c:pt idx="1496">
                  <c:v>42163</c:v>
                </c:pt>
                <c:pt idx="1497">
                  <c:v>42082</c:v>
                </c:pt>
                <c:pt idx="1498">
                  <c:v>42080</c:v>
                </c:pt>
                <c:pt idx="1499">
                  <c:v>42080</c:v>
                </c:pt>
                <c:pt idx="1500">
                  <c:v>42166</c:v>
                </c:pt>
                <c:pt idx="1501">
                  <c:v>42128</c:v>
                </c:pt>
                <c:pt idx="1502">
                  <c:v>42149</c:v>
                </c:pt>
                <c:pt idx="1503">
                  <c:v>42057</c:v>
                </c:pt>
                <c:pt idx="1504">
                  <c:v>42057</c:v>
                </c:pt>
                <c:pt idx="1505">
                  <c:v>42112</c:v>
                </c:pt>
                <c:pt idx="1506">
                  <c:v>42102</c:v>
                </c:pt>
                <c:pt idx="1507">
                  <c:v>42059</c:v>
                </c:pt>
                <c:pt idx="1508">
                  <c:v>42096</c:v>
                </c:pt>
                <c:pt idx="1509">
                  <c:v>42096</c:v>
                </c:pt>
                <c:pt idx="1510">
                  <c:v>42091</c:v>
                </c:pt>
                <c:pt idx="1511">
                  <c:v>42091</c:v>
                </c:pt>
                <c:pt idx="1512">
                  <c:v>42115</c:v>
                </c:pt>
                <c:pt idx="1513">
                  <c:v>42153</c:v>
                </c:pt>
                <c:pt idx="1514">
                  <c:v>42153</c:v>
                </c:pt>
                <c:pt idx="1515">
                  <c:v>42153</c:v>
                </c:pt>
                <c:pt idx="1516">
                  <c:v>42171</c:v>
                </c:pt>
                <c:pt idx="1517">
                  <c:v>42171</c:v>
                </c:pt>
                <c:pt idx="1518">
                  <c:v>42050</c:v>
                </c:pt>
                <c:pt idx="1519">
                  <c:v>42050</c:v>
                </c:pt>
                <c:pt idx="1520">
                  <c:v>42104</c:v>
                </c:pt>
                <c:pt idx="1521">
                  <c:v>42104</c:v>
                </c:pt>
                <c:pt idx="1522">
                  <c:v>42104</c:v>
                </c:pt>
                <c:pt idx="1523">
                  <c:v>42098</c:v>
                </c:pt>
                <c:pt idx="1524">
                  <c:v>42128</c:v>
                </c:pt>
                <c:pt idx="1525">
                  <c:v>42128</c:v>
                </c:pt>
                <c:pt idx="1526">
                  <c:v>42068</c:v>
                </c:pt>
                <c:pt idx="1527">
                  <c:v>42058</c:v>
                </c:pt>
                <c:pt idx="1528">
                  <c:v>42058</c:v>
                </c:pt>
                <c:pt idx="1529">
                  <c:v>42146</c:v>
                </c:pt>
                <c:pt idx="1530">
                  <c:v>42102</c:v>
                </c:pt>
                <c:pt idx="1531">
                  <c:v>42124</c:v>
                </c:pt>
                <c:pt idx="1532">
                  <c:v>42124</c:v>
                </c:pt>
                <c:pt idx="1533">
                  <c:v>42152</c:v>
                </c:pt>
                <c:pt idx="1534">
                  <c:v>42152</c:v>
                </c:pt>
                <c:pt idx="1535">
                  <c:v>42176</c:v>
                </c:pt>
                <c:pt idx="1536">
                  <c:v>42176</c:v>
                </c:pt>
                <c:pt idx="1537">
                  <c:v>42016</c:v>
                </c:pt>
                <c:pt idx="1538">
                  <c:v>42064</c:v>
                </c:pt>
                <c:pt idx="1539">
                  <c:v>42171</c:v>
                </c:pt>
                <c:pt idx="1540">
                  <c:v>42125</c:v>
                </c:pt>
                <c:pt idx="1541">
                  <c:v>42125</c:v>
                </c:pt>
                <c:pt idx="1542">
                  <c:v>42021</c:v>
                </c:pt>
                <c:pt idx="1543">
                  <c:v>42069</c:v>
                </c:pt>
                <c:pt idx="1544">
                  <c:v>42116</c:v>
                </c:pt>
                <c:pt idx="1545">
                  <c:v>42156</c:v>
                </c:pt>
                <c:pt idx="1546">
                  <c:v>42107</c:v>
                </c:pt>
                <c:pt idx="1547">
                  <c:v>42075</c:v>
                </c:pt>
                <c:pt idx="1548">
                  <c:v>42081</c:v>
                </c:pt>
                <c:pt idx="1549">
                  <c:v>42040</c:v>
                </c:pt>
                <c:pt idx="1550">
                  <c:v>42081</c:v>
                </c:pt>
                <c:pt idx="1551">
                  <c:v>42071</c:v>
                </c:pt>
                <c:pt idx="1552">
                  <c:v>42116</c:v>
                </c:pt>
                <c:pt idx="1553">
                  <c:v>42116</c:v>
                </c:pt>
                <c:pt idx="1554">
                  <c:v>42152</c:v>
                </c:pt>
                <c:pt idx="1555">
                  <c:v>42071</c:v>
                </c:pt>
                <c:pt idx="1556">
                  <c:v>42168</c:v>
                </c:pt>
                <c:pt idx="1557">
                  <c:v>42089</c:v>
                </c:pt>
                <c:pt idx="1558">
                  <c:v>42034</c:v>
                </c:pt>
                <c:pt idx="1559">
                  <c:v>42016</c:v>
                </c:pt>
                <c:pt idx="1560">
                  <c:v>42016</c:v>
                </c:pt>
                <c:pt idx="1561">
                  <c:v>42046</c:v>
                </c:pt>
                <c:pt idx="1562">
                  <c:v>42046</c:v>
                </c:pt>
                <c:pt idx="1563">
                  <c:v>42166</c:v>
                </c:pt>
                <c:pt idx="1564">
                  <c:v>42035</c:v>
                </c:pt>
                <c:pt idx="1565">
                  <c:v>42035</c:v>
                </c:pt>
                <c:pt idx="1566">
                  <c:v>42035</c:v>
                </c:pt>
                <c:pt idx="1567">
                  <c:v>42075</c:v>
                </c:pt>
                <c:pt idx="1568">
                  <c:v>42019</c:v>
                </c:pt>
                <c:pt idx="1569">
                  <c:v>42083</c:v>
                </c:pt>
                <c:pt idx="1570">
                  <c:v>42162</c:v>
                </c:pt>
                <c:pt idx="1571">
                  <c:v>42030</c:v>
                </c:pt>
                <c:pt idx="1572">
                  <c:v>42030</c:v>
                </c:pt>
                <c:pt idx="1573">
                  <c:v>42030</c:v>
                </c:pt>
                <c:pt idx="1574">
                  <c:v>42025</c:v>
                </c:pt>
                <c:pt idx="1575">
                  <c:v>42014</c:v>
                </c:pt>
                <c:pt idx="1576">
                  <c:v>42025</c:v>
                </c:pt>
                <c:pt idx="1577">
                  <c:v>42183</c:v>
                </c:pt>
                <c:pt idx="1578">
                  <c:v>42040</c:v>
                </c:pt>
                <c:pt idx="1579">
                  <c:v>42040</c:v>
                </c:pt>
                <c:pt idx="1580">
                  <c:v>42042</c:v>
                </c:pt>
                <c:pt idx="1581">
                  <c:v>42156</c:v>
                </c:pt>
                <c:pt idx="1582">
                  <c:v>42156</c:v>
                </c:pt>
                <c:pt idx="1583">
                  <c:v>42134</c:v>
                </c:pt>
                <c:pt idx="1584">
                  <c:v>42018</c:v>
                </c:pt>
                <c:pt idx="1585">
                  <c:v>42124</c:v>
                </c:pt>
                <c:pt idx="1586">
                  <c:v>42144</c:v>
                </c:pt>
                <c:pt idx="1587">
                  <c:v>42144</c:v>
                </c:pt>
                <c:pt idx="1588">
                  <c:v>42054</c:v>
                </c:pt>
                <c:pt idx="1589">
                  <c:v>42156</c:v>
                </c:pt>
                <c:pt idx="1590">
                  <c:v>42088</c:v>
                </c:pt>
                <c:pt idx="1591">
                  <c:v>42088</c:v>
                </c:pt>
                <c:pt idx="1592">
                  <c:v>42071</c:v>
                </c:pt>
                <c:pt idx="1593">
                  <c:v>42071</c:v>
                </c:pt>
                <c:pt idx="1594">
                  <c:v>42082</c:v>
                </c:pt>
                <c:pt idx="1595">
                  <c:v>42166</c:v>
                </c:pt>
                <c:pt idx="1596">
                  <c:v>42166</c:v>
                </c:pt>
                <c:pt idx="1597">
                  <c:v>42166</c:v>
                </c:pt>
                <c:pt idx="1598">
                  <c:v>42103</c:v>
                </c:pt>
                <c:pt idx="1599">
                  <c:v>42103</c:v>
                </c:pt>
                <c:pt idx="1600">
                  <c:v>42103</c:v>
                </c:pt>
                <c:pt idx="1601">
                  <c:v>42161</c:v>
                </c:pt>
                <c:pt idx="1602">
                  <c:v>42103</c:v>
                </c:pt>
                <c:pt idx="1603">
                  <c:v>42025</c:v>
                </c:pt>
                <c:pt idx="1604">
                  <c:v>42025</c:v>
                </c:pt>
                <c:pt idx="1605">
                  <c:v>42073</c:v>
                </c:pt>
                <c:pt idx="1606">
                  <c:v>42141</c:v>
                </c:pt>
                <c:pt idx="1607">
                  <c:v>42147</c:v>
                </c:pt>
                <c:pt idx="1608">
                  <c:v>42147</c:v>
                </c:pt>
                <c:pt idx="1609">
                  <c:v>42147</c:v>
                </c:pt>
                <c:pt idx="1610">
                  <c:v>42095</c:v>
                </c:pt>
                <c:pt idx="1611">
                  <c:v>42063</c:v>
                </c:pt>
                <c:pt idx="1612">
                  <c:v>42105</c:v>
                </c:pt>
                <c:pt idx="1613">
                  <c:v>42058</c:v>
                </c:pt>
                <c:pt idx="1614">
                  <c:v>42058</c:v>
                </c:pt>
                <c:pt idx="1615">
                  <c:v>42111</c:v>
                </c:pt>
                <c:pt idx="1616">
                  <c:v>42012</c:v>
                </c:pt>
                <c:pt idx="1617">
                  <c:v>42111</c:v>
                </c:pt>
                <c:pt idx="1618">
                  <c:v>42149</c:v>
                </c:pt>
                <c:pt idx="1619">
                  <c:v>42026</c:v>
                </c:pt>
                <c:pt idx="1620">
                  <c:v>42026</c:v>
                </c:pt>
                <c:pt idx="1621">
                  <c:v>42100</c:v>
                </c:pt>
                <c:pt idx="1622">
                  <c:v>42177</c:v>
                </c:pt>
                <c:pt idx="1623">
                  <c:v>42177</c:v>
                </c:pt>
                <c:pt idx="1624">
                  <c:v>42065</c:v>
                </c:pt>
                <c:pt idx="1625">
                  <c:v>42065</c:v>
                </c:pt>
                <c:pt idx="1626">
                  <c:v>42091</c:v>
                </c:pt>
                <c:pt idx="1627">
                  <c:v>42132</c:v>
                </c:pt>
                <c:pt idx="1628">
                  <c:v>42055</c:v>
                </c:pt>
                <c:pt idx="1629">
                  <c:v>42055</c:v>
                </c:pt>
                <c:pt idx="1630">
                  <c:v>42055</c:v>
                </c:pt>
                <c:pt idx="1631">
                  <c:v>42082</c:v>
                </c:pt>
                <c:pt idx="1632">
                  <c:v>42133</c:v>
                </c:pt>
                <c:pt idx="1633">
                  <c:v>42160</c:v>
                </c:pt>
                <c:pt idx="1634">
                  <c:v>42185</c:v>
                </c:pt>
                <c:pt idx="1635">
                  <c:v>42025</c:v>
                </c:pt>
                <c:pt idx="1636">
                  <c:v>42133</c:v>
                </c:pt>
                <c:pt idx="1637">
                  <c:v>42082</c:v>
                </c:pt>
                <c:pt idx="1638">
                  <c:v>42160</c:v>
                </c:pt>
                <c:pt idx="1639">
                  <c:v>42185</c:v>
                </c:pt>
                <c:pt idx="1640">
                  <c:v>42055</c:v>
                </c:pt>
                <c:pt idx="1641">
                  <c:v>42055</c:v>
                </c:pt>
                <c:pt idx="1642">
                  <c:v>42055</c:v>
                </c:pt>
                <c:pt idx="1643">
                  <c:v>42058</c:v>
                </c:pt>
                <c:pt idx="1644">
                  <c:v>42058</c:v>
                </c:pt>
                <c:pt idx="1645">
                  <c:v>42026</c:v>
                </c:pt>
                <c:pt idx="1646">
                  <c:v>42075</c:v>
                </c:pt>
                <c:pt idx="1647">
                  <c:v>42048</c:v>
                </c:pt>
                <c:pt idx="1648">
                  <c:v>42048</c:v>
                </c:pt>
                <c:pt idx="1649">
                  <c:v>42180</c:v>
                </c:pt>
                <c:pt idx="1650">
                  <c:v>42012</c:v>
                </c:pt>
                <c:pt idx="1651">
                  <c:v>42012</c:v>
                </c:pt>
                <c:pt idx="1652">
                  <c:v>42063</c:v>
                </c:pt>
                <c:pt idx="1653">
                  <c:v>42063</c:v>
                </c:pt>
                <c:pt idx="1654">
                  <c:v>42122</c:v>
                </c:pt>
                <c:pt idx="1655">
                  <c:v>42122</c:v>
                </c:pt>
                <c:pt idx="1656">
                  <c:v>42162</c:v>
                </c:pt>
                <c:pt idx="1657">
                  <c:v>42063</c:v>
                </c:pt>
                <c:pt idx="1658">
                  <c:v>42020</c:v>
                </c:pt>
                <c:pt idx="1659">
                  <c:v>42020</c:v>
                </c:pt>
                <c:pt idx="1660">
                  <c:v>42150</c:v>
                </c:pt>
                <c:pt idx="1661">
                  <c:v>42150</c:v>
                </c:pt>
                <c:pt idx="1662">
                  <c:v>42063</c:v>
                </c:pt>
                <c:pt idx="1663">
                  <c:v>42116</c:v>
                </c:pt>
                <c:pt idx="1664">
                  <c:v>42135</c:v>
                </c:pt>
                <c:pt idx="1665">
                  <c:v>42116</c:v>
                </c:pt>
                <c:pt idx="1666">
                  <c:v>42150</c:v>
                </c:pt>
                <c:pt idx="1667">
                  <c:v>42068</c:v>
                </c:pt>
                <c:pt idx="1668">
                  <c:v>42039</c:v>
                </c:pt>
                <c:pt idx="1669">
                  <c:v>42050</c:v>
                </c:pt>
                <c:pt idx="1670">
                  <c:v>42050</c:v>
                </c:pt>
                <c:pt idx="1671">
                  <c:v>42109</c:v>
                </c:pt>
                <c:pt idx="1672">
                  <c:v>42173</c:v>
                </c:pt>
                <c:pt idx="1673">
                  <c:v>42096</c:v>
                </c:pt>
                <c:pt idx="1674">
                  <c:v>42086</c:v>
                </c:pt>
                <c:pt idx="1675">
                  <c:v>42099</c:v>
                </c:pt>
                <c:pt idx="1676">
                  <c:v>42131</c:v>
                </c:pt>
                <c:pt idx="1677">
                  <c:v>42177</c:v>
                </c:pt>
                <c:pt idx="1678">
                  <c:v>42115</c:v>
                </c:pt>
                <c:pt idx="1679">
                  <c:v>42057</c:v>
                </c:pt>
                <c:pt idx="1680">
                  <c:v>42057</c:v>
                </c:pt>
                <c:pt idx="1681">
                  <c:v>42091</c:v>
                </c:pt>
                <c:pt idx="1682">
                  <c:v>42107</c:v>
                </c:pt>
                <c:pt idx="1683">
                  <c:v>42107</c:v>
                </c:pt>
                <c:pt idx="1684">
                  <c:v>42144</c:v>
                </c:pt>
                <c:pt idx="1685">
                  <c:v>42146</c:v>
                </c:pt>
                <c:pt idx="1686">
                  <c:v>42031</c:v>
                </c:pt>
                <c:pt idx="1687">
                  <c:v>42061</c:v>
                </c:pt>
                <c:pt idx="1688">
                  <c:v>42061</c:v>
                </c:pt>
                <c:pt idx="1689">
                  <c:v>42169</c:v>
                </c:pt>
                <c:pt idx="1690">
                  <c:v>42031</c:v>
                </c:pt>
                <c:pt idx="1691">
                  <c:v>42031</c:v>
                </c:pt>
                <c:pt idx="1692">
                  <c:v>42060</c:v>
                </c:pt>
                <c:pt idx="1693">
                  <c:v>42154</c:v>
                </c:pt>
                <c:pt idx="1694">
                  <c:v>42183</c:v>
                </c:pt>
                <c:pt idx="1695">
                  <c:v>42183</c:v>
                </c:pt>
                <c:pt idx="1696">
                  <c:v>42132</c:v>
                </c:pt>
                <c:pt idx="1697">
                  <c:v>42132</c:v>
                </c:pt>
                <c:pt idx="1698">
                  <c:v>42104</c:v>
                </c:pt>
                <c:pt idx="1699">
                  <c:v>42030</c:v>
                </c:pt>
                <c:pt idx="1700">
                  <c:v>42080</c:v>
                </c:pt>
                <c:pt idx="1701">
                  <c:v>42068</c:v>
                </c:pt>
                <c:pt idx="1702">
                  <c:v>42045</c:v>
                </c:pt>
                <c:pt idx="1703">
                  <c:v>42045</c:v>
                </c:pt>
                <c:pt idx="1704">
                  <c:v>42163</c:v>
                </c:pt>
                <c:pt idx="1705">
                  <c:v>42045</c:v>
                </c:pt>
                <c:pt idx="1706">
                  <c:v>42045</c:v>
                </c:pt>
                <c:pt idx="1707">
                  <c:v>42069</c:v>
                </c:pt>
                <c:pt idx="1708">
                  <c:v>42166</c:v>
                </c:pt>
                <c:pt idx="1709">
                  <c:v>42152</c:v>
                </c:pt>
                <c:pt idx="1710">
                  <c:v>42122</c:v>
                </c:pt>
                <c:pt idx="1711">
                  <c:v>42122</c:v>
                </c:pt>
                <c:pt idx="1712">
                  <c:v>42122</c:v>
                </c:pt>
                <c:pt idx="1713">
                  <c:v>42122</c:v>
                </c:pt>
                <c:pt idx="1714">
                  <c:v>42122</c:v>
                </c:pt>
                <c:pt idx="1715">
                  <c:v>42122</c:v>
                </c:pt>
                <c:pt idx="1716">
                  <c:v>42013</c:v>
                </c:pt>
                <c:pt idx="1717">
                  <c:v>42013</c:v>
                </c:pt>
                <c:pt idx="1718">
                  <c:v>42019</c:v>
                </c:pt>
                <c:pt idx="1719">
                  <c:v>42019</c:v>
                </c:pt>
                <c:pt idx="1720">
                  <c:v>42020</c:v>
                </c:pt>
                <c:pt idx="1721">
                  <c:v>42020</c:v>
                </c:pt>
                <c:pt idx="1722">
                  <c:v>42020</c:v>
                </c:pt>
                <c:pt idx="1723">
                  <c:v>42076</c:v>
                </c:pt>
                <c:pt idx="1724">
                  <c:v>42139</c:v>
                </c:pt>
                <c:pt idx="1725">
                  <c:v>42139</c:v>
                </c:pt>
                <c:pt idx="1726">
                  <c:v>42039</c:v>
                </c:pt>
                <c:pt idx="1727">
                  <c:v>42161</c:v>
                </c:pt>
                <c:pt idx="1728">
                  <c:v>42047</c:v>
                </c:pt>
                <c:pt idx="1729">
                  <c:v>42068</c:v>
                </c:pt>
                <c:pt idx="1730">
                  <c:v>42038</c:v>
                </c:pt>
                <c:pt idx="1731">
                  <c:v>42061</c:v>
                </c:pt>
                <c:pt idx="1732">
                  <c:v>42061</c:v>
                </c:pt>
                <c:pt idx="1733">
                  <c:v>42148</c:v>
                </c:pt>
                <c:pt idx="1734">
                  <c:v>42018</c:v>
                </c:pt>
                <c:pt idx="1735">
                  <c:v>42065</c:v>
                </c:pt>
                <c:pt idx="1736">
                  <c:v>42156</c:v>
                </c:pt>
                <c:pt idx="1737">
                  <c:v>42156</c:v>
                </c:pt>
                <c:pt idx="1738">
                  <c:v>42049</c:v>
                </c:pt>
                <c:pt idx="1739">
                  <c:v>42063</c:v>
                </c:pt>
                <c:pt idx="1740">
                  <c:v>42011</c:v>
                </c:pt>
                <c:pt idx="1741">
                  <c:v>42131</c:v>
                </c:pt>
                <c:pt idx="1742">
                  <c:v>42166</c:v>
                </c:pt>
                <c:pt idx="1743">
                  <c:v>42166</c:v>
                </c:pt>
                <c:pt idx="1744">
                  <c:v>42131</c:v>
                </c:pt>
                <c:pt idx="1745">
                  <c:v>42166</c:v>
                </c:pt>
                <c:pt idx="1746">
                  <c:v>42166</c:v>
                </c:pt>
                <c:pt idx="1747">
                  <c:v>42166</c:v>
                </c:pt>
                <c:pt idx="1748">
                  <c:v>42166</c:v>
                </c:pt>
                <c:pt idx="1749">
                  <c:v>42011</c:v>
                </c:pt>
                <c:pt idx="1750">
                  <c:v>42165</c:v>
                </c:pt>
                <c:pt idx="1751">
                  <c:v>42114</c:v>
                </c:pt>
                <c:pt idx="1752">
                  <c:v>42179</c:v>
                </c:pt>
                <c:pt idx="1753">
                  <c:v>42179</c:v>
                </c:pt>
                <c:pt idx="1754">
                  <c:v>42142</c:v>
                </c:pt>
                <c:pt idx="1755">
                  <c:v>42028</c:v>
                </c:pt>
                <c:pt idx="1756">
                  <c:v>42023</c:v>
                </c:pt>
                <c:pt idx="1757">
                  <c:v>42148</c:v>
                </c:pt>
                <c:pt idx="1758">
                  <c:v>42148</c:v>
                </c:pt>
                <c:pt idx="1759">
                  <c:v>42148</c:v>
                </c:pt>
                <c:pt idx="1760">
                  <c:v>42172</c:v>
                </c:pt>
                <c:pt idx="1761">
                  <c:v>42102</c:v>
                </c:pt>
                <c:pt idx="1762">
                  <c:v>42172</c:v>
                </c:pt>
                <c:pt idx="1763">
                  <c:v>42063</c:v>
                </c:pt>
                <c:pt idx="1764">
                  <c:v>42088</c:v>
                </c:pt>
                <c:pt idx="1765">
                  <c:v>42083</c:v>
                </c:pt>
                <c:pt idx="1766">
                  <c:v>42083</c:v>
                </c:pt>
                <c:pt idx="1767">
                  <c:v>42083</c:v>
                </c:pt>
                <c:pt idx="1768">
                  <c:v>42083</c:v>
                </c:pt>
                <c:pt idx="1769">
                  <c:v>42083</c:v>
                </c:pt>
                <c:pt idx="1770">
                  <c:v>42083</c:v>
                </c:pt>
                <c:pt idx="1771">
                  <c:v>42141</c:v>
                </c:pt>
                <c:pt idx="1772">
                  <c:v>42141</c:v>
                </c:pt>
                <c:pt idx="1773">
                  <c:v>42141</c:v>
                </c:pt>
                <c:pt idx="1774">
                  <c:v>42185</c:v>
                </c:pt>
                <c:pt idx="1775">
                  <c:v>42169</c:v>
                </c:pt>
                <c:pt idx="1776">
                  <c:v>42011</c:v>
                </c:pt>
                <c:pt idx="1777">
                  <c:v>42154</c:v>
                </c:pt>
                <c:pt idx="1778">
                  <c:v>42009</c:v>
                </c:pt>
                <c:pt idx="1779">
                  <c:v>42180</c:v>
                </c:pt>
                <c:pt idx="1780">
                  <c:v>42177</c:v>
                </c:pt>
                <c:pt idx="1781">
                  <c:v>42141</c:v>
                </c:pt>
                <c:pt idx="1782">
                  <c:v>42020</c:v>
                </c:pt>
                <c:pt idx="1783">
                  <c:v>42020</c:v>
                </c:pt>
                <c:pt idx="1784">
                  <c:v>42067</c:v>
                </c:pt>
                <c:pt idx="1785">
                  <c:v>42067</c:v>
                </c:pt>
                <c:pt idx="1786">
                  <c:v>42067</c:v>
                </c:pt>
                <c:pt idx="1787">
                  <c:v>42067</c:v>
                </c:pt>
                <c:pt idx="1788">
                  <c:v>42057</c:v>
                </c:pt>
                <c:pt idx="1789">
                  <c:v>42163</c:v>
                </c:pt>
                <c:pt idx="1790">
                  <c:v>42174</c:v>
                </c:pt>
                <c:pt idx="1791">
                  <c:v>42126</c:v>
                </c:pt>
                <c:pt idx="1792">
                  <c:v>42156</c:v>
                </c:pt>
                <c:pt idx="1793">
                  <c:v>42156</c:v>
                </c:pt>
                <c:pt idx="1794">
                  <c:v>42087</c:v>
                </c:pt>
                <c:pt idx="1795">
                  <c:v>42008</c:v>
                </c:pt>
                <c:pt idx="1796">
                  <c:v>42008</c:v>
                </c:pt>
                <c:pt idx="1797">
                  <c:v>42018</c:v>
                </c:pt>
                <c:pt idx="1798">
                  <c:v>42018</c:v>
                </c:pt>
                <c:pt idx="1799">
                  <c:v>42158</c:v>
                </c:pt>
                <c:pt idx="1800">
                  <c:v>42039</c:v>
                </c:pt>
                <c:pt idx="1801">
                  <c:v>42039</c:v>
                </c:pt>
                <c:pt idx="1802">
                  <c:v>42051</c:v>
                </c:pt>
                <c:pt idx="1803">
                  <c:v>42063</c:v>
                </c:pt>
                <c:pt idx="1804">
                  <c:v>42074</c:v>
                </c:pt>
                <c:pt idx="1805">
                  <c:v>42092</c:v>
                </c:pt>
                <c:pt idx="1806">
                  <c:v>42030</c:v>
                </c:pt>
                <c:pt idx="1807">
                  <c:v>42152</c:v>
                </c:pt>
                <c:pt idx="1808">
                  <c:v>42093</c:v>
                </c:pt>
                <c:pt idx="1809">
                  <c:v>42024</c:v>
                </c:pt>
                <c:pt idx="1810">
                  <c:v>42030</c:v>
                </c:pt>
                <c:pt idx="1811">
                  <c:v>42030</c:v>
                </c:pt>
                <c:pt idx="1812">
                  <c:v>42113</c:v>
                </c:pt>
                <c:pt idx="1813">
                  <c:v>42174</c:v>
                </c:pt>
                <c:pt idx="1814">
                  <c:v>42174</c:v>
                </c:pt>
                <c:pt idx="1815">
                  <c:v>42174</c:v>
                </c:pt>
                <c:pt idx="1816">
                  <c:v>42107</c:v>
                </c:pt>
                <c:pt idx="1817">
                  <c:v>42048</c:v>
                </c:pt>
                <c:pt idx="1818">
                  <c:v>42128</c:v>
                </c:pt>
                <c:pt idx="1819">
                  <c:v>42180</c:v>
                </c:pt>
                <c:pt idx="1820">
                  <c:v>42180</c:v>
                </c:pt>
                <c:pt idx="1821">
                  <c:v>42077</c:v>
                </c:pt>
                <c:pt idx="1822">
                  <c:v>42094</c:v>
                </c:pt>
                <c:pt idx="1823">
                  <c:v>42167</c:v>
                </c:pt>
                <c:pt idx="1824">
                  <c:v>42065</c:v>
                </c:pt>
                <c:pt idx="1825">
                  <c:v>42081</c:v>
                </c:pt>
                <c:pt idx="1826">
                  <c:v>42104</c:v>
                </c:pt>
                <c:pt idx="1827">
                  <c:v>42073</c:v>
                </c:pt>
                <c:pt idx="1828">
                  <c:v>42073</c:v>
                </c:pt>
                <c:pt idx="1829">
                  <c:v>42037</c:v>
                </c:pt>
                <c:pt idx="1830">
                  <c:v>42037</c:v>
                </c:pt>
                <c:pt idx="1831">
                  <c:v>42093</c:v>
                </c:pt>
                <c:pt idx="1832">
                  <c:v>42093</c:v>
                </c:pt>
                <c:pt idx="1833">
                  <c:v>42145</c:v>
                </c:pt>
                <c:pt idx="1834">
                  <c:v>42152</c:v>
                </c:pt>
                <c:pt idx="1835">
                  <c:v>42183</c:v>
                </c:pt>
                <c:pt idx="1836">
                  <c:v>42050</c:v>
                </c:pt>
                <c:pt idx="1837">
                  <c:v>42050</c:v>
                </c:pt>
                <c:pt idx="1838">
                  <c:v>42106</c:v>
                </c:pt>
                <c:pt idx="1839">
                  <c:v>42082</c:v>
                </c:pt>
                <c:pt idx="1840">
                  <c:v>42082</c:v>
                </c:pt>
                <c:pt idx="1841">
                  <c:v>42095</c:v>
                </c:pt>
                <c:pt idx="1842">
                  <c:v>42018</c:v>
                </c:pt>
                <c:pt idx="1843">
                  <c:v>42018</c:v>
                </c:pt>
                <c:pt idx="1844">
                  <c:v>42018</c:v>
                </c:pt>
                <c:pt idx="1845">
                  <c:v>42018</c:v>
                </c:pt>
                <c:pt idx="1846">
                  <c:v>42183</c:v>
                </c:pt>
                <c:pt idx="1847">
                  <c:v>42025</c:v>
                </c:pt>
                <c:pt idx="1848">
                  <c:v>42025</c:v>
                </c:pt>
                <c:pt idx="1849">
                  <c:v>42168</c:v>
                </c:pt>
                <c:pt idx="1850">
                  <c:v>42168</c:v>
                </c:pt>
                <c:pt idx="1851">
                  <c:v>42159</c:v>
                </c:pt>
                <c:pt idx="1852">
                  <c:v>42165</c:v>
                </c:pt>
                <c:pt idx="1853">
                  <c:v>42095</c:v>
                </c:pt>
                <c:pt idx="1854">
                  <c:v>42131</c:v>
                </c:pt>
                <c:pt idx="1855">
                  <c:v>42147</c:v>
                </c:pt>
                <c:pt idx="1856">
                  <c:v>42166</c:v>
                </c:pt>
                <c:pt idx="1857">
                  <c:v>42093</c:v>
                </c:pt>
                <c:pt idx="1858">
                  <c:v>42166</c:v>
                </c:pt>
                <c:pt idx="1859">
                  <c:v>42053</c:v>
                </c:pt>
                <c:pt idx="1860">
                  <c:v>42150</c:v>
                </c:pt>
                <c:pt idx="1861">
                  <c:v>42137</c:v>
                </c:pt>
                <c:pt idx="1862">
                  <c:v>42084</c:v>
                </c:pt>
                <c:pt idx="1863">
                  <c:v>42180</c:v>
                </c:pt>
                <c:pt idx="1864">
                  <c:v>42143</c:v>
                </c:pt>
                <c:pt idx="1865">
                  <c:v>42032</c:v>
                </c:pt>
                <c:pt idx="1866">
                  <c:v>42032</c:v>
                </c:pt>
                <c:pt idx="1867">
                  <c:v>42084</c:v>
                </c:pt>
                <c:pt idx="1868">
                  <c:v>42005</c:v>
                </c:pt>
                <c:pt idx="1869">
                  <c:v>42005</c:v>
                </c:pt>
                <c:pt idx="1870">
                  <c:v>42100</c:v>
                </c:pt>
                <c:pt idx="1871">
                  <c:v>42100</c:v>
                </c:pt>
                <c:pt idx="1872">
                  <c:v>42100</c:v>
                </c:pt>
                <c:pt idx="1873">
                  <c:v>42077</c:v>
                </c:pt>
                <c:pt idx="1874">
                  <c:v>42115</c:v>
                </c:pt>
                <c:pt idx="1875">
                  <c:v>42134</c:v>
                </c:pt>
                <c:pt idx="1876">
                  <c:v>42055</c:v>
                </c:pt>
                <c:pt idx="1877">
                  <c:v>42010</c:v>
                </c:pt>
                <c:pt idx="1878">
                  <c:v>42010</c:v>
                </c:pt>
                <c:pt idx="1879">
                  <c:v>42149</c:v>
                </c:pt>
                <c:pt idx="1880">
                  <c:v>42011</c:v>
                </c:pt>
                <c:pt idx="1881">
                  <c:v>42095</c:v>
                </c:pt>
                <c:pt idx="1882">
                  <c:v>42030</c:v>
                </c:pt>
                <c:pt idx="1883">
                  <c:v>42087</c:v>
                </c:pt>
                <c:pt idx="1884">
                  <c:v>42087</c:v>
                </c:pt>
                <c:pt idx="1885">
                  <c:v>42030</c:v>
                </c:pt>
                <c:pt idx="1886">
                  <c:v>42030</c:v>
                </c:pt>
                <c:pt idx="1887">
                  <c:v>42145</c:v>
                </c:pt>
                <c:pt idx="1888">
                  <c:v>42121</c:v>
                </c:pt>
                <c:pt idx="1889">
                  <c:v>42121</c:v>
                </c:pt>
                <c:pt idx="1890">
                  <c:v>42047</c:v>
                </c:pt>
                <c:pt idx="1891">
                  <c:v>42179</c:v>
                </c:pt>
                <c:pt idx="1892">
                  <c:v>42118</c:v>
                </c:pt>
                <c:pt idx="1893">
                  <c:v>42069</c:v>
                </c:pt>
                <c:pt idx="1894">
                  <c:v>42069</c:v>
                </c:pt>
                <c:pt idx="1895">
                  <c:v>42009</c:v>
                </c:pt>
                <c:pt idx="1896">
                  <c:v>42013</c:v>
                </c:pt>
                <c:pt idx="1897">
                  <c:v>42131</c:v>
                </c:pt>
                <c:pt idx="1898">
                  <c:v>42169</c:v>
                </c:pt>
                <c:pt idx="1899">
                  <c:v>42169</c:v>
                </c:pt>
                <c:pt idx="1900">
                  <c:v>42017</c:v>
                </c:pt>
                <c:pt idx="1901">
                  <c:v>42048</c:v>
                </c:pt>
                <c:pt idx="1902">
                  <c:v>42048</c:v>
                </c:pt>
                <c:pt idx="1903">
                  <c:v>42010</c:v>
                </c:pt>
                <c:pt idx="1904">
                  <c:v>42010</c:v>
                </c:pt>
                <c:pt idx="1905">
                  <c:v>42031</c:v>
                </c:pt>
                <c:pt idx="1906">
                  <c:v>42027</c:v>
                </c:pt>
                <c:pt idx="1907">
                  <c:v>42039</c:v>
                </c:pt>
                <c:pt idx="1908">
                  <c:v>42042</c:v>
                </c:pt>
                <c:pt idx="1909">
                  <c:v>42140</c:v>
                </c:pt>
                <c:pt idx="1910">
                  <c:v>42140</c:v>
                </c:pt>
                <c:pt idx="1911">
                  <c:v>42090</c:v>
                </c:pt>
                <c:pt idx="1912">
                  <c:v>42063</c:v>
                </c:pt>
                <c:pt idx="1913">
                  <c:v>42063</c:v>
                </c:pt>
                <c:pt idx="1914">
                  <c:v>42063</c:v>
                </c:pt>
                <c:pt idx="1915">
                  <c:v>42128</c:v>
                </c:pt>
                <c:pt idx="1916">
                  <c:v>42128</c:v>
                </c:pt>
                <c:pt idx="1917">
                  <c:v>42128</c:v>
                </c:pt>
                <c:pt idx="1918">
                  <c:v>42122</c:v>
                </c:pt>
                <c:pt idx="1919">
                  <c:v>42083</c:v>
                </c:pt>
                <c:pt idx="1920">
                  <c:v>42083</c:v>
                </c:pt>
                <c:pt idx="1921">
                  <c:v>42030</c:v>
                </c:pt>
                <c:pt idx="1922">
                  <c:v>42164</c:v>
                </c:pt>
                <c:pt idx="1923">
                  <c:v>42148</c:v>
                </c:pt>
                <c:pt idx="1924">
                  <c:v>42148</c:v>
                </c:pt>
                <c:pt idx="1925">
                  <c:v>42126</c:v>
                </c:pt>
                <c:pt idx="1926">
                  <c:v>42126</c:v>
                </c:pt>
                <c:pt idx="1927">
                  <c:v>42047</c:v>
                </c:pt>
                <c:pt idx="1928">
                  <c:v>42157</c:v>
                </c:pt>
                <c:pt idx="1929">
                  <c:v>42184</c:v>
                </c:pt>
                <c:pt idx="1930">
                  <c:v>42184</c:v>
                </c:pt>
                <c:pt idx="1931">
                  <c:v>42184</c:v>
                </c:pt>
                <c:pt idx="1932">
                  <c:v>42089</c:v>
                </c:pt>
                <c:pt idx="1933">
                  <c:v>42119</c:v>
                </c:pt>
                <c:pt idx="1934">
                  <c:v>42114</c:v>
                </c:pt>
                <c:pt idx="1935">
                  <c:v>42114</c:v>
                </c:pt>
                <c:pt idx="1936">
                  <c:v>42114</c:v>
                </c:pt>
                <c:pt idx="1937">
                  <c:v>42086</c:v>
                </c:pt>
                <c:pt idx="1938">
                  <c:v>42123</c:v>
                </c:pt>
                <c:pt idx="1939">
                  <c:v>42020</c:v>
                </c:pt>
                <c:pt idx="1940">
                  <c:v>42020</c:v>
                </c:pt>
                <c:pt idx="1941">
                  <c:v>42127</c:v>
                </c:pt>
                <c:pt idx="1942">
                  <c:v>42127</c:v>
                </c:pt>
                <c:pt idx="1943">
                  <c:v>42135</c:v>
                </c:pt>
                <c:pt idx="1944">
                  <c:v>42123</c:v>
                </c:pt>
                <c:pt idx="1945">
                  <c:v>42049</c:v>
                </c:pt>
                <c:pt idx="1946">
                  <c:v>42162</c:v>
                </c:pt>
                <c:pt idx="1947">
                  <c:v>42074</c:v>
                </c:pt>
                <c:pt idx="1948">
                  <c:v>42074</c:v>
                </c:pt>
                <c:pt idx="1949">
                  <c:v>42092</c:v>
                </c:pt>
                <c:pt idx="1950">
                  <c:v>42098</c:v>
                </c:pt>
                <c:pt idx="1951">
                  <c:v>42043</c:v>
                </c:pt>
              </c:numCache>
            </c:numRef>
          </c:cat>
          <c:val>
            <c:numRef>
              <c:f>'[Marley International Store-2015----.xlsx]Orders'!$X$2:$X$1953</c:f>
              <c:numCache>
                <c:formatCode>General</c:formatCode>
                <c:ptCount val="1952"/>
                <c:pt idx="0">
                  <c:v>13.01</c:v>
                </c:pt>
                <c:pt idx="1">
                  <c:v>6362.85</c:v>
                </c:pt>
                <c:pt idx="2">
                  <c:v>211.15</c:v>
                </c:pt>
                <c:pt idx="3">
                  <c:v>1164.45</c:v>
                </c:pt>
                <c:pt idx="4">
                  <c:v>22.23</c:v>
                </c:pt>
                <c:pt idx="5">
                  <c:v>13.99</c:v>
                </c:pt>
                <c:pt idx="6">
                  <c:v>14.26</c:v>
                </c:pt>
                <c:pt idx="7">
                  <c:v>33.47</c:v>
                </c:pt>
                <c:pt idx="8">
                  <c:v>379.53</c:v>
                </c:pt>
                <c:pt idx="9">
                  <c:v>18.8</c:v>
                </c:pt>
                <c:pt idx="10">
                  <c:v>945.99</c:v>
                </c:pt>
                <c:pt idx="11">
                  <c:v>455.77</c:v>
                </c:pt>
                <c:pt idx="12">
                  <c:v>231.79</c:v>
                </c:pt>
                <c:pt idx="13">
                  <c:v>1876.69</c:v>
                </c:pt>
                <c:pt idx="14">
                  <c:v>293.06</c:v>
                </c:pt>
                <c:pt idx="15">
                  <c:v>914.29</c:v>
                </c:pt>
                <c:pt idx="16">
                  <c:v>67.489999999999995</c:v>
                </c:pt>
                <c:pt idx="17">
                  <c:v>2.25</c:v>
                </c:pt>
                <c:pt idx="18">
                  <c:v>54.78</c:v>
                </c:pt>
                <c:pt idx="19">
                  <c:v>424.68</c:v>
                </c:pt>
                <c:pt idx="20">
                  <c:v>40.17</c:v>
                </c:pt>
                <c:pt idx="21">
                  <c:v>783.55</c:v>
                </c:pt>
                <c:pt idx="22">
                  <c:v>3838.14</c:v>
                </c:pt>
                <c:pt idx="23">
                  <c:v>58.68</c:v>
                </c:pt>
                <c:pt idx="24">
                  <c:v>53.1</c:v>
                </c:pt>
                <c:pt idx="25">
                  <c:v>647.07000000000005</c:v>
                </c:pt>
                <c:pt idx="26">
                  <c:v>627.04</c:v>
                </c:pt>
                <c:pt idx="27">
                  <c:v>3267.55</c:v>
                </c:pt>
                <c:pt idx="28">
                  <c:v>110.19</c:v>
                </c:pt>
                <c:pt idx="29">
                  <c:v>73.55</c:v>
                </c:pt>
                <c:pt idx="30">
                  <c:v>29.57</c:v>
                </c:pt>
                <c:pt idx="31">
                  <c:v>22.85</c:v>
                </c:pt>
                <c:pt idx="32">
                  <c:v>506.39</c:v>
                </c:pt>
                <c:pt idx="33">
                  <c:v>4</c:v>
                </c:pt>
                <c:pt idx="34">
                  <c:v>589.79999999999995</c:v>
                </c:pt>
                <c:pt idx="35">
                  <c:v>1225.5999999999999</c:v>
                </c:pt>
                <c:pt idx="36">
                  <c:v>1239.06</c:v>
                </c:pt>
                <c:pt idx="37">
                  <c:v>4083.19</c:v>
                </c:pt>
                <c:pt idx="38">
                  <c:v>4902.38</c:v>
                </c:pt>
                <c:pt idx="39">
                  <c:v>5718.85</c:v>
                </c:pt>
                <c:pt idx="40">
                  <c:v>1400.53</c:v>
                </c:pt>
                <c:pt idx="41">
                  <c:v>1821.89</c:v>
                </c:pt>
                <c:pt idx="42">
                  <c:v>90.98</c:v>
                </c:pt>
                <c:pt idx="43">
                  <c:v>10728</c:v>
                </c:pt>
                <c:pt idx="44">
                  <c:v>3127.69</c:v>
                </c:pt>
                <c:pt idx="45">
                  <c:v>41.82</c:v>
                </c:pt>
                <c:pt idx="46">
                  <c:v>2875.72</c:v>
                </c:pt>
                <c:pt idx="47">
                  <c:v>170.8</c:v>
                </c:pt>
                <c:pt idx="48">
                  <c:v>53.54</c:v>
                </c:pt>
                <c:pt idx="49">
                  <c:v>3363.53</c:v>
                </c:pt>
                <c:pt idx="50">
                  <c:v>132.08000000000001</c:v>
                </c:pt>
                <c:pt idx="51">
                  <c:v>45.34</c:v>
                </c:pt>
                <c:pt idx="52">
                  <c:v>216.04</c:v>
                </c:pt>
                <c:pt idx="53">
                  <c:v>6276.34</c:v>
                </c:pt>
                <c:pt idx="54">
                  <c:v>2664.4</c:v>
                </c:pt>
                <c:pt idx="55">
                  <c:v>1526.68</c:v>
                </c:pt>
                <c:pt idx="56">
                  <c:v>1952.56</c:v>
                </c:pt>
                <c:pt idx="57">
                  <c:v>303.58999999999997</c:v>
                </c:pt>
                <c:pt idx="58">
                  <c:v>9459.94</c:v>
                </c:pt>
                <c:pt idx="59">
                  <c:v>1233.32</c:v>
                </c:pt>
                <c:pt idx="60">
                  <c:v>47.31</c:v>
                </c:pt>
                <c:pt idx="61">
                  <c:v>2441.27</c:v>
                </c:pt>
                <c:pt idx="62">
                  <c:v>11.13</c:v>
                </c:pt>
                <c:pt idx="63">
                  <c:v>29.5</c:v>
                </c:pt>
                <c:pt idx="64">
                  <c:v>58.33</c:v>
                </c:pt>
                <c:pt idx="65">
                  <c:v>20.420000000000002</c:v>
                </c:pt>
                <c:pt idx="66">
                  <c:v>26.07</c:v>
                </c:pt>
                <c:pt idx="67">
                  <c:v>122.23</c:v>
                </c:pt>
                <c:pt idx="68">
                  <c:v>228.46</c:v>
                </c:pt>
                <c:pt idx="69">
                  <c:v>77.61</c:v>
                </c:pt>
                <c:pt idx="70">
                  <c:v>99.94</c:v>
                </c:pt>
                <c:pt idx="71">
                  <c:v>59.85</c:v>
                </c:pt>
                <c:pt idx="72">
                  <c:v>1708.73</c:v>
                </c:pt>
                <c:pt idx="73">
                  <c:v>94.97</c:v>
                </c:pt>
                <c:pt idx="74">
                  <c:v>10.23</c:v>
                </c:pt>
                <c:pt idx="75">
                  <c:v>217.23</c:v>
                </c:pt>
                <c:pt idx="76">
                  <c:v>101.74</c:v>
                </c:pt>
                <c:pt idx="77">
                  <c:v>84.52</c:v>
                </c:pt>
                <c:pt idx="78">
                  <c:v>312.58999999999997</c:v>
                </c:pt>
                <c:pt idx="79">
                  <c:v>64.400000000000006</c:v>
                </c:pt>
                <c:pt idx="80">
                  <c:v>14.65</c:v>
                </c:pt>
                <c:pt idx="81">
                  <c:v>453.62</c:v>
                </c:pt>
                <c:pt idx="82">
                  <c:v>193.59</c:v>
                </c:pt>
                <c:pt idx="83">
                  <c:v>929.57</c:v>
                </c:pt>
                <c:pt idx="84">
                  <c:v>62.46</c:v>
                </c:pt>
                <c:pt idx="85">
                  <c:v>28.11</c:v>
                </c:pt>
                <c:pt idx="86">
                  <c:v>5.5</c:v>
                </c:pt>
                <c:pt idx="87">
                  <c:v>667.84</c:v>
                </c:pt>
                <c:pt idx="88">
                  <c:v>292.23</c:v>
                </c:pt>
                <c:pt idx="89">
                  <c:v>772.56</c:v>
                </c:pt>
                <c:pt idx="90">
                  <c:v>1050.08</c:v>
                </c:pt>
                <c:pt idx="91">
                  <c:v>33.82</c:v>
                </c:pt>
                <c:pt idx="92">
                  <c:v>715.55</c:v>
                </c:pt>
                <c:pt idx="93">
                  <c:v>45.63</c:v>
                </c:pt>
                <c:pt idx="94">
                  <c:v>1839.91</c:v>
                </c:pt>
                <c:pt idx="95">
                  <c:v>130.62</c:v>
                </c:pt>
                <c:pt idx="96">
                  <c:v>6945.16</c:v>
                </c:pt>
                <c:pt idx="97">
                  <c:v>30.94</c:v>
                </c:pt>
                <c:pt idx="98">
                  <c:v>3.42</c:v>
                </c:pt>
                <c:pt idx="99">
                  <c:v>901.81</c:v>
                </c:pt>
                <c:pt idx="100">
                  <c:v>186.59</c:v>
                </c:pt>
                <c:pt idx="101">
                  <c:v>250.5</c:v>
                </c:pt>
                <c:pt idx="102">
                  <c:v>221.24</c:v>
                </c:pt>
                <c:pt idx="103">
                  <c:v>46.65</c:v>
                </c:pt>
                <c:pt idx="104">
                  <c:v>164.71</c:v>
                </c:pt>
                <c:pt idx="105">
                  <c:v>79.680000000000007</c:v>
                </c:pt>
                <c:pt idx="106">
                  <c:v>53.26</c:v>
                </c:pt>
                <c:pt idx="107">
                  <c:v>203.49</c:v>
                </c:pt>
                <c:pt idx="108">
                  <c:v>2356.0100000000002</c:v>
                </c:pt>
                <c:pt idx="109">
                  <c:v>224.12</c:v>
                </c:pt>
                <c:pt idx="110">
                  <c:v>140.30000000000001</c:v>
                </c:pt>
                <c:pt idx="111">
                  <c:v>28.2</c:v>
                </c:pt>
                <c:pt idx="112">
                  <c:v>71.55</c:v>
                </c:pt>
                <c:pt idx="113">
                  <c:v>3108.98</c:v>
                </c:pt>
                <c:pt idx="114">
                  <c:v>12599.55</c:v>
                </c:pt>
                <c:pt idx="115">
                  <c:v>34.65</c:v>
                </c:pt>
                <c:pt idx="116">
                  <c:v>85.79</c:v>
                </c:pt>
                <c:pt idx="117">
                  <c:v>17.61</c:v>
                </c:pt>
                <c:pt idx="118">
                  <c:v>27.3</c:v>
                </c:pt>
                <c:pt idx="119">
                  <c:v>64.75</c:v>
                </c:pt>
                <c:pt idx="120">
                  <c:v>62.98</c:v>
                </c:pt>
                <c:pt idx="121">
                  <c:v>21.2</c:v>
                </c:pt>
                <c:pt idx="122">
                  <c:v>173.32</c:v>
                </c:pt>
                <c:pt idx="123">
                  <c:v>42.29</c:v>
                </c:pt>
                <c:pt idx="124">
                  <c:v>730.37</c:v>
                </c:pt>
                <c:pt idx="125">
                  <c:v>450.49</c:v>
                </c:pt>
                <c:pt idx="126">
                  <c:v>58.8</c:v>
                </c:pt>
                <c:pt idx="127">
                  <c:v>120.47</c:v>
                </c:pt>
                <c:pt idx="128">
                  <c:v>1599.96</c:v>
                </c:pt>
                <c:pt idx="129">
                  <c:v>197.59</c:v>
                </c:pt>
                <c:pt idx="130">
                  <c:v>33.04</c:v>
                </c:pt>
                <c:pt idx="131">
                  <c:v>27.45</c:v>
                </c:pt>
                <c:pt idx="132">
                  <c:v>4775.1099999999997</c:v>
                </c:pt>
                <c:pt idx="133">
                  <c:v>57.41</c:v>
                </c:pt>
                <c:pt idx="134">
                  <c:v>2809.87</c:v>
                </c:pt>
                <c:pt idx="135">
                  <c:v>79.930000000000007</c:v>
                </c:pt>
                <c:pt idx="136">
                  <c:v>873.18</c:v>
                </c:pt>
                <c:pt idx="137">
                  <c:v>798.69</c:v>
                </c:pt>
                <c:pt idx="138">
                  <c:v>792.11</c:v>
                </c:pt>
                <c:pt idx="139">
                  <c:v>28.73</c:v>
                </c:pt>
                <c:pt idx="140">
                  <c:v>109.74</c:v>
                </c:pt>
                <c:pt idx="141">
                  <c:v>1543.55</c:v>
                </c:pt>
                <c:pt idx="142">
                  <c:v>1332.82</c:v>
                </c:pt>
                <c:pt idx="143">
                  <c:v>34.64</c:v>
                </c:pt>
                <c:pt idx="144">
                  <c:v>52.47</c:v>
                </c:pt>
                <c:pt idx="145">
                  <c:v>26.38</c:v>
                </c:pt>
                <c:pt idx="146">
                  <c:v>304.33999999999997</c:v>
                </c:pt>
                <c:pt idx="147">
                  <c:v>1300.81</c:v>
                </c:pt>
                <c:pt idx="148">
                  <c:v>67.86</c:v>
                </c:pt>
                <c:pt idx="149">
                  <c:v>747.28</c:v>
                </c:pt>
                <c:pt idx="150">
                  <c:v>18.670000000000002</c:v>
                </c:pt>
                <c:pt idx="151">
                  <c:v>210.77</c:v>
                </c:pt>
                <c:pt idx="152">
                  <c:v>209.12</c:v>
                </c:pt>
                <c:pt idx="153">
                  <c:v>1287.17</c:v>
                </c:pt>
                <c:pt idx="154">
                  <c:v>46.17</c:v>
                </c:pt>
                <c:pt idx="155">
                  <c:v>899.81</c:v>
                </c:pt>
                <c:pt idx="156">
                  <c:v>68.459999999999994</c:v>
                </c:pt>
                <c:pt idx="157">
                  <c:v>885.23</c:v>
                </c:pt>
                <c:pt idx="158">
                  <c:v>836.47</c:v>
                </c:pt>
                <c:pt idx="159">
                  <c:v>189.83</c:v>
                </c:pt>
                <c:pt idx="160">
                  <c:v>61.52</c:v>
                </c:pt>
                <c:pt idx="161">
                  <c:v>8.3000000000000007</c:v>
                </c:pt>
                <c:pt idx="162">
                  <c:v>416.95</c:v>
                </c:pt>
                <c:pt idx="163">
                  <c:v>18.71</c:v>
                </c:pt>
                <c:pt idx="164">
                  <c:v>40.950000000000003</c:v>
                </c:pt>
                <c:pt idx="165">
                  <c:v>1155.73</c:v>
                </c:pt>
                <c:pt idx="166">
                  <c:v>192.3</c:v>
                </c:pt>
                <c:pt idx="167">
                  <c:v>748.1</c:v>
                </c:pt>
                <c:pt idx="168">
                  <c:v>102.54</c:v>
                </c:pt>
                <c:pt idx="169">
                  <c:v>70.16</c:v>
                </c:pt>
                <c:pt idx="170">
                  <c:v>1240.57</c:v>
                </c:pt>
                <c:pt idx="171">
                  <c:v>280.62</c:v>
                </c:pt>
                <c:pt idx="172">
                  <c:v>3206.94</c:v>
                </c:pt>
                <c:pt idx="173">
                  <c:v>43.08</c:v>
                </c:pt>
                <c:pt idx="174">
                  <c:v>66.55</c:v>
                </c:pt>
                <c:pt idx="175">
                  <c:v>103.49</c:v>
                </c:pt>
                <c:pt idx="176">
                  <c:v>192.18</c:v>
                </c:pt>
                <c:pt idx="177">
                  <c:v>89.76</c:v>
                </c:pt>
                <c:pt idx="178">
                  <c:v>28.46</c:v>
                </c:pt>
                <c:pt idx="179">
                  <c:v>1170.21</c:v>
                </c:pt>
                <c:pt idx="180">
                  <c:v>243.32</c:v>
                </c:pt>
                <c:pt idx="181">
                  <c:v>3825.32</c:v>
                </c:pt>
                <c:pt idx="182">
                  <c:v>8.5299999999999994</c:v>
                </c:pt>
                <c:pt idx="183">
                  <c:v>40.299999999999997</c:v>
                </c:pt>
                <c:pt idx="184">
                  <c:v>111.88</c:v>
                </c:pt>
                <c:pt idx="185">
                  <c:v>73.97</c:v>
                </c:pt>
                <c:pt idx="186">
                  <c:v>111.86</c:v>
                </c:pt>
                <c:pt idx="187">
                  <c:v>18.489999999999998</c:v>
                </c:pt>
                <c:pt idx="188">
                  <c:v>212.89</c:v>
                </c:pt>
                <c:pt idx="189">
                  <c:v>5555.6</c:v>
                </c:pt>
                <c:pt idx="190">
                  <c:v>55.54</c:v>
                </c:pt>
                <c:pt idx="191">
                  <c:v>1440.34</c:v>
                </c:pt>
                <c:pt idx="192">
                  <c:v>84.76</c:v>
                </c:pt>
                <c:pt idx="193">
                  <c:v>104.84</c:v>
                </c:pt>
                <c:pt idx="194">
                  <c:v>1714.93</c:v>
                </c:pt>
                <c:pt idx="195">
                  <c:v>107.95</c:v>
                </c:pt>
                <c:pt idx="196">
                  <c:v>1967.98</c:v>
                </c:pt>
                <c:pt idx="197">
                  <c:v>394.1</c:v>
                </c:pt>
                <c:pt idx="198">
                  <c:v>266.39</c:v>
                </c:pt>
                <c:pt idx="199">
                  <c:v>51.82</c:v>
                </c:pt>
                <c:pt idx="200">
                  <c:v>9539.6</c:v>
                </c:pt>
                <c:pt idx="201">
                  <c:v>109.86</c:v>
                </c:pt>
                <c:pt idx="202">
                  <c:v>1426.51</c:v>
                </c:pt>
                <c:pt idx="203">
                  <c:v>2331.9</c:v>
                </c:pt>
                <c:pt idx="204">
                  <c:v>27.47</c:v>
                </c:pt>
                <c:pt idx="205">
                  <c:v>460.87</c:v>
                </c:pt>
                <c:pt idx="206">
                  <c:v>394.51</c:v>
                </c:pt>
                <c:pt idx="207">
                  <c:v>38.65</c:v>
                </c:pt>
                <c:pt idx="208">
                  <c:v>279.83</c:v>
                </c:pt>
                <c:pt idx="209">
                  <c:v>126.9</c:v>
                </c:pt>
                <c:pt idx="210">
                  <c:v>22.82</c:v>
                </c:pt>
                <c:pt idx="211">
                  <c:v>188.66</c:v>
                </c:pt>
                <c:pt idx="212">
                  <c:v>1845.23</c:v>
                </c:pt>
                <c:pt idx="213">
                  <c:v>37.159999999999997</c:v>
                </c:pt>
                <c:pt idx="214">
                  <c:v>43.65</c:v>
                </c:pt>
                <c:pt idx="215">
                  <c:v>31.44</c:v>
                </c:pt>
                <c:pt idx="216">
                  <c:v>64.59</c:v>
                </c:pt>
                <c:pt idx="217">
                  <c:v>461.94</c:v>
                </c:pt>
                <c:pt idx="218">
                  <c:v>1216.32</c:v>
                </c:pt>
                <c:pt idx="219">
                  <c:v>1989.32</c:v>
                </c:pt>
                <c:pt idx="220">
                  <c:v>72.760000000000005</c:v>
                </c:pt>
                <c:pt idx="221">
                  <c:v>400.47</c:v>
                </c:pt>
                <c:pt idx="222">
                  <c:v>1531.31</c:v>
                </c:pt>
                <c:pt idx="223">
                  <c:v>919.09</c:v>
                </c:pt>
                <c:pt idx="224">
                  <c:v>236.46</c:v>
                </c:pt>
                <c:pt idx="225">
                  <c:v>73.819999999999993</c:v>
                </c:pt>
                <c:pt idx="226">
                  <c:v>243.11</c:v>
                </c:pt>
                <c:pt idx="227">
                  <c:v>952.26</c:v>
                </c:pt>
                <c:pt idx="228">
                  <c:v>355.92</c:v>
                </c:pt>
                <c:pt idx="229">
                  <c:v>101.71</c:v>
                </c:pt>
                <c:pt idx="230">
                  <c:v>1766.68</c:v>
                </c:pt>
                <c:pt idx="231">
                  <c:v>29.02</c:v>
                </c:pt>
                <c:pt idx="232">
                  <c:v>159.51</c:v>
                </c:pt>
                <c:pt idx="233">
                  <c:v>1838.85</c:v>
                </c:pt>
                <c:pt idx="234">
                  <c:v>35.479999999999997</c:v>
                </c:pt>
                <c:pt idx="235">
                  <c:v>434.31</c:v>
                </c:pt>
                <c:pt idx="236">
                  <c:v>19.86</c:v>
                </c:pt>
                <c:pt idx="237">
                  <c:v>23.26</c:v>
                </c:pt>
                <c:pt idx="238">
                  <c:v>51.83</c:v>
                </c:pt>
                <c:pt idx="239">
                  <c:v>32.4</c:v>
                </c:pt>
                <c:pt idx="240">
                  <c:v>492.9</c:v>
                </c:pt>
                <c:pt idx="241">
                  <c:v>1081.54</c:v>
                </c:pt>
                <c:pt idx="242">
                  <c:v>1132.8399999999999</c:v>
                </c:pt>
                <c:pt idx="243">
                  <c:v>143.63</c:v>
                </c:pt>
                <c:pt idx="244">
                  <c:v>73.040000000000006</c:v>
                </c:pt>
                <c:pt idx="245">
                  <c:v>33.35</c:v>
                </c:pt>
                <c:pt idx="246">
                  <c:v>60.24</c:v>
                </c:pt>
                <c:pt idx="247">
                  <c:v>718.03</c:v>
                </c:pt>
                <c:pt idx="248">
                  <c:v>179.51</c:v>
                </c:pt>
                <c:pt idx="249">
                  <c:v>73.180000000000007</c:v>
                </c:pt>
                <c:pt idx="250">
                  <c:v>8.82</c:v>
                </c:pt>
                <c:pt idx="251">
                  <c:v>5976.09</c:v>
                </c:pt>
                <c:pt idx="252">
                  <c:v>8.77</c:v>
                </c:pt>
                <c:pt idx="253">
                  <c:v>20.87</c:v>
                </c:pt>
                <c:pt idx="254">
                  <c:v>25.7</c:v>
                </c:pt>
                <c:pt idx="255">
                  <c:v>229.57</c:v>
                </c:pt>
                <c:pt idx="256">
                  <c:v>66.7</c:v>
                </c:pt>
                <c:pt idx="257">
                  <c:v>217</c:v>
                </c:pt>
                <c:pt idx="258">
                  <c:v>31670.6</c:v>
                </c:pt>
                <c:pt idx="259">
                  <c:v>239.82</c:v>
                </c:pt>
                <c:pt idx="260">
                  <c:v>66.709999999999994</c:v>
                </c:pt>
                <c:pt idx="261">
                  <c:v>87.16</c:v>
                </c:pt>
                <c:pt idx="262">
                  <c:v>101.26</c:v>
                </c:pt>
                <c:pt idx="263">
                  <c:v>17.399999999999999</c:v>
                </c:pt>
                <c:pt idx="264">
                  <c:v>52.93</c:v>
                </c:pt>
                <c:pt idx="265">
                  <c:v>8637.44</c:v>
                </c:pt>
                <c:pt idx="266">
                  <c:v>59.95</c:v>
                </c:pt>
                <c:pt idx="267">
                  <c:v>5062.49</c:v>
                </c:pt>
                <c:pt idx="268">
                  <c:v>646.97</c:v>
                </c:pt>
                <c:pt idx="269">
                  <c:v>946.29</c:v>
                </c:pt>
                <c:pt idx="270">
                  <c:v>123</c:v>
                </c:pt>
                <c:pt idx="271">
                  <c:v>554.08000000000004</c:v>
                </c:pt>
                <c:pt idx="272">
                  <c:v>152.54</c:v>
                </c:pt>
                <c:pt idx="273">
                  <c:v>89.79</c:v>
                </c:pt>
                <c:pt idx="274">
                  <c:v>199.76</c:v>
                </c:pt>
                <c:pt idx="275">
                  <c:v>480.37</c:v>
                </c:pt>
                <c:pt idx="276">
                  <c:v>5.76</c:v>
                </c:pt>
                <c:pt idx="277">
                  <c:v>3112.13</c:v>
                </c:pt>
                <c:pt idx="278">
                  <c:v>2589.0100000000002</c:v>
                </c:pt>
                <c:pt idx="279">
                  <c:v>1893.93</c:v>
                </c:pt>
                <c:pt idx="280">
                  <c:v>211.13</c:v>
                </c:pt>
                <c:pt idx="281">
                  <c:v>25.39</c:v>
                </c:pt>
                <c:pt idx="282">
                  <c:v>87.27</c:v>
                </c:pt>
                <c:pt idx="283">
                  <c:v>403.25</c:v>
                </c:pt>
                <c:pt idx="284">
                  <c:v>414.49</c:v>
                </c:pt>
                <c:pt idx="285">
                  <c:v>469.69</c:v>
                </c:pt>
                <c:pt idx="286">
                  <c:v>8585.67</c:v>
                </c:pt>
                <c:pt idx="287">
                  <c:v>57.37</c:v>
                </c:pt>
                <c:pt idx="288">
                  <c:v>66.319999999999993</c:v>
                </c:pt>
                <c:pt idx="289">
                  <c:v>18.75</c:v>
                </c:pt>
                <c:pt idx="290">
                  <c:v>188.51</c:v>
                </c:pt>
                <c:pt idx="291">
                  <c:v>6720.88</c:v>
                </c:pt>
                <c:pt idx="292">
                  <c:v>102.21</c:v>
                </c:pt>
                <c:pt idx="293">
                  <c:v>31.18</c:v>
                </c:pt>
                <c:pt idx="294">
                  <c:v>267.52999999999997</c:v>
                </c:pt>
                <c:pt idx="295">
                  <c:v>43046.2</c:v>
                </c:pt>
                <c:pt idx="296">
                  <c:v>330.21</c:v>
                </c:pt>
                <c:pt idx="297">
                  <c:v>6831.37</c:v>
                </c:pt>
                <c:pt idx="298">
                  <c:v>10331.09</c:v>
                </c:pt>
                <c:pt idx="299">
                  <c:v>83.86</c:v>
                </c:pt>
                <c:pt idx="300">
                  <c:v>1707.84</c:v>
                </c:pt>
                <c:pt idx="301">
                  <c:v>66.88</c:v>
                </c:pt>
                <c:pt idx="302">
                  <c:v>274.91000000000003</c:v>
                </c:pt>
                <c:pt idx="303">
                  <c:v>1128.74</c:v>
                </c:pt>
                <c:pt idx="304">
                  <c:v>805.99</c:v>
                </c:pt>
                <c:pt idx="305">
                  <c:v>1066.54</c:v>
                </c:pt>
                <c:pt idx="306">
                  <c:v>65.739999999999995</c:v>
                </c:pt>
                <c:pt idx="307">
                  <c:v>5.84</c:v>
                </c:pt>
                <c:pt idx="308">
                  <c:v>405.57</c:v>
                </c:pt>
                <c:pt idx="309">
                  <c:v>32.6</c:v>
                </c:pt>
                <c:pt idx="310">
                  <c:v>515.88</c:v>
                </c:pt>
                <c:pt idx="311">
                  <c:v>25.06</c:v>
                </c:pt>
                <c:pt idx="312">
                  <c:v>578.24</c:v>
                </c:pt>
                <c:pt idx="313">
                  <c:v>116.93</c:v>
                </c:pt>
                <c:pt idx="314">
                  <c:v>170.45</c:v>
                </c:pt>
                <c:pt idx="315">
                  <c:v>285.87</c:v>
                </c:pt>
                <c:pt idx="316">
                  <c:v>20.37</c:v>
                </c:pt>
                <c:pt idx="317">
                  <c:v>17.440000000000001</c:v>
                </c:pt>
                <c:pt idx="318">
                  <c:v>702.68</c:v>
                </c:pt>
                <c:pt idx="319">
                  <c:v>67.239999999999995</c:v>
                </c:pt>
                <c:pt idx="320">
                  <c:v>24.27</c:v>
                </c:pt>
                <c:pt idx="321">
                  <c:v>38.53</c:v>
                </c:pt>
                <c:pt idx="322">
                  <c:v>4910.72</c:v>
                </c:pt>
                <c:pt idx="323">
                  <c:v>116.8</c:v>
                </c:pt>
                <c:pt idx="324">
                  <c:v>32.39</c:v>
                </c:pt>
                <c:pt idx="325">
                  <c:v>227.79</c:v>
                </c:pt>
                <c:pt idx="326">
                  <c:v>5679.59</c:v>
                </c:pt>
                <c:pt idx="327">
                  <c:v>102.32</c:v>
                </c:pt>
                <c:pt idx="328">
                  <c:v>1494.63</c:v>
                </c:pt>
                <c:pt idx="329">
                  <c:v>46.23</c:v>
                </c:pt>
                <c:pt idx="330">
                  <c:v>279.27999999999997</c:v>
                </c:pt>
                <c:pt idx="331">
                  <c:v>70.06</c:v>
                </c:pt>
                <c:pt idx="332">
                  <c:v>81.819999999999993</c:v>
                </c:pt>
                <c:pt idx="333">
                  <c:v>13.16</c:v>
                </c:pt>
                <c:pt idx="334">
                  <c:v>205.98</c:v>
                </c:pt>
                <c:pt idx="335">
                  <c:v>31.46</c:v>
                </c:pt>
                <c:pt idx="336">
                  <c:v>948.97</c:v>
                </c:pt>
                <c:pt idx="337">
                  <c:v>136.99</c:v>
                </c:pt>
                <c:pt idx="338">
                  <c:v>99.36</c:v>
                </c:pt>
                <c:pt idx="339">
                  <c:v>9580</c:v>
                </c:pt>
                <c:pt idx="340">
                  <c:v>28.32</c:v>
                </c:pt>
                <c:pt idx="341">
                  <c:v>2309.4899999999998</c:v>
                </c:pt>
                <c:pt idx="342">
                  <c:v>1232.01</c:v>
                </c:pt>
                <c:pt idx="343">
                  <c:v>506.38</c:v>
                </c:pt>
                <c:pt idx="344">
                  <c:v>1042.72</c:v>
                </c:pt>
                <c:pt idx="345">
                  <c:v>1769.91</c:v>
                </c:pt>
                <c:pt idx="346">
                  <c:v>6686.34</c:v>
                </c:pt>
                <c:pt idx="347">
                  <c:v>4620.05</c:v>
                </c:pt>
                <c:pt idx="348">
                  <c:v>1912.98</c:v>
                </c:pt>
                <c:pt idx="349">
                  <c:v>4170.87</c:v>
                </c:pt>
                <c:pt idx="350">
                  <c:v>818.81</c:v>
                </c:pt>
                <c:pt idx="351">
                  <c:v>34.11</c:v>
                </c:pt>
                <c:pt idx="352">
                  <c:v>154.71</c:v>
                </c:pt>
                <c:pt idx="353">
                  <c:v>192.33</c:v>
                </c:pt>
                <c:pt idx="354">
                  <c:v>6901.25</c:v>
                </c:pt>
                <c:pt idx="355">
                  <c:v>148.94</c:v>
                </c:pt>
                <c:pt idx="356">
                  <c:v>200.68</c:v>
                </c:pt>
                <c:pt idx="357">
                  <c:v>29.92</c:v>
                </c:pt>
                <c:pt idx="358">
                  <c:v>19.73</c:v>
                </c:pt>
                <c:pt idx="359">
                  <c:v>615.54</c:v>
                </c:pt>
                <c:pt idx="360">
                  <c:v>261.33999999999997</c:v>
                </c:pt>
                <c:pt idx="361">
                  <c:v>202.41</c:v>
                </c:pt>
                <c:pt idx="362">
                  <c:v>793.39</c:v>
                </c:pt>
                <c:pt idx="363">
                  <c:v>54.04</c:v>
                </c:pt>
                <c:pt idx="364">
                  <c:v>832.14</c:v>
                </c:pt>
                <c:pt idx="365">
                  <c:v>221.06</c:v>
                </c:pt>
                <c:pt idx="366">
                  <c:v>58.67</c:v>
                </c:pt>
                <c:pt idx="367">
                  <c:v>101.06</c:v>
                </c:pt>
                <c:pt idx="368">
                  <c:v>1429.81</c:v>
                </c:pt>
                <c:pt idx="369">
                  <c:v>34.97</c:v>
                </c:pt>
                <c:pt idx="370">
                  <c:v>308.86</c:v>
                </c:pt>
                <c:pt idx="371">
                  <c:v>485.01</c:v>
                </c:pt>
                <c:pt idx="372">
                  <c:v>81.14</c:v>
                </c:pt>
                <c:pt idx="373">
                  <c:v>10.11</c:v>
                </c:pt>
                <c:pt idx="374">
                  <c:v>6621.17</c:v>
                </c:pt>
                <c:pt idx="375">
                  <c:v>253.78</c:v>
                </c:pt>
                <c:pt idx="376">
                  <c:v>69.959999999999994</c:v>
                </c:pt>
                <c:pt idx="377">
                  <c:v>2716.09</c:v>
                </c:pt>
                <c:pt idx="378">
                  <c:v>21.34</c:v>
                </c:pt>
                <c:pt idx="379">
                  <c:v>17.420000000000002</c:v>
                </c:pt>
                <c:pt idx="380">
                  <c:v>49.81</c:v>
                </c:pt>
                <c:pt idx="381">
                  <c:v>3722.41</c:v>
                </c:pt>
                <c:pt idx="382">
                  <c:v>95.1</c:v>
                </c:pt>
                <c:pt idx="383">
                  <c:v>734.74</c:v>
                </c:pt>
                <c:pt idx="384">
                  <c:v>1882.87</c:v>
                </c:pt>
                <c:pt idx="385">
                  <c:v>8834.58</c:v>
                </c:pt>
                <c:pt idx="386">
                  <c:v>78.540000000000006</c:v>
                </c:pt>
                <c:pt idx="387">
                  <c:v>605.1</c:v>
                </c:pt>
                <c:pt idx="388">
                  <c:v>355.84</c:v>
                </c:pt>
                <c:pt idx="389">
                  <c:v>1346.32</c:v>
                </c:pt>
                <c:pt idx="390">
                  <c:v>292.18</c:v>
                </c:pt>
                <c:pt idx="391">
                  <c:v>322.02999999999997</c:v>
                </c:pt>
                <c:pt idx="392">
                  <c:v>2470.84</c:v>
                </c:pt>
                <c:pt idx="393">
                  <c:v>5250.66</c:v>
                </c:pt>
                <c:pt idx="394">
                  <c:v>1423.35</c:v>
                </c:pt>
                <c:pt idx="395">
                  <c:v>1154.1199999999999</c:v>
                </c:pt>
                <c:pt idx="396">
                  <c:v>32.5</c:v>
                </c:pt>
                <c:pt idx="397">
                  <c:v>193.95</c:v>
                </c:pt>
                <c:pt idx="398">
                  <c:v>158.80000000000001</c:v>
                </c:pt>
                <c:pt idx="399">
                  <c:v>274.26</c:v>
                </c:pt>
                <c:pt idx="400">
                  <c:v>83.16</c:v>
                </c:pt>
                <c:pt idx="401">
                  <c:v>261.93</c:v>
                </c:pt>
                <c:pt idx="402">
                  <c:v>210.1</c:v>
                </c:pt>
                <c:pt idx="403">
                  <c:v>6499.87</c:v>
                </c:pt>
                <c:pt idx="404">
                  <c:v>351.56</c:v>
                </c:pt>
                <c:pt idx="405">
                  <c:v>87.89</c:v>
                </c:pt>
                <c:pt idx="406">
                  <c:v>6.5</c:v>
                </c:pt>
                <c:pt idx="407">
                  <c:v>68.56</c:v>
                </c:pt>
                <c:pt idx="408">
                  <c:v>20.79</c:v>
                </c:pt>
                <c:pt idx="409">
                  <c:v>67.91</c:v>
                </c:pt>
                <c:pt idx="410">
                  <c:v>40.369999999999997</c:v>
                </c:pt>
                <c:pt idx="411">
                  <c:v>122.25</c:v>
                </c:pt>
                <c:pt idx="412">
                  <c:v>206.09</c:v>
                </c:pt>
                <c:pt idx="413">
                  <c:v>66.900000000000006</c:v>
                </c:pt>
                <c:pt idx="414">
                  <c:v>43.13</c:v>
                </c:pt>
                <c:pt idx="415">
                  <c:v>11.21</c:v>
                </c:pt>
                <c:pt idx="416">
                  <c:v>100.38</c:v>
                </c:pt>
                <c:pt idx="417">
                  <c:v>66.319999999999993</c:v>
                </c:pt>
                <c:pt idx="418">
                  <c:v>1178.32</c:v>
                </c:pt>
                <c:pt idx="419">
                  <c:v>2016.32</c:v>
                </c:pt>
                <c:pt idx="420">
                  <c:v>612.25</c:v>
                </c:pt>
                <c:pt idx="421">
                  <c:v>313.63</c:v>
                </c:pt>
                <c:pt idx="422">
                  <c:v>397.17</c:v>
                </c:pt>
                <c:pt idx="423">
                  <c:v>63.48</c:v>
                </c:pt>
                <c:pt idx="424">
                  <c:v>47.64</c:v>
                </c:pt>
                <c:pt idx="425">
                  <c:v>1545.58</c:v>
                </c:pt>
                <c:pt idx="426">
                  <c:v>2104.9899999999998</c:v>
                </c:pt>
                <c:pt idx="427">
                  <c:v>353.1</c:v>
                </c:pt>
                <c:pt idx="428">
                  <c:v>257.52</c:v>
                </c:pt>
                <c:pt idx="429">
                  <c:v>411.64</c:v>
                </c:pt>
                <c:pt idx="430">
                  <c:v>17.59</c:v>
                </c:pt>
                <c:pt idx="431">
                  <c:v>141.54</c:v>
                </c:pt>
                <c:pt idx="432">
                  <c:v>905.4</c:v>
                </c:pt>
                <c:pt idx="433">
                  <c:v>243.86</c:v>
                </c:pt>
                <c:pt idx="434">
                  <c:v>39.97</c:v>
                </c:pt>
                <c:pt idx="435">
                  <c:v>92.96</c:v>
                </c:pt>
                <c:pt idx="436">
                  <c:v>1362.2</c:v>
                </c:pt>
                <c:pt idx="437">
                  <c:v>336.64</c:v>
                </c:pt>
                <c:pt idx="438">
                  <c:v>429.33</c:v>
                </c:pt>
                <c:pt idx="439">
                  <c:v>44.66</c:v>
                </c:pt>
                <c:pt idx="440">
                  <c:v>1619.95</c:v>
                </c:pt>
                <c:pt idx="441">
                  <c:v>56.44</c:v>
                </c:pt>
                <c:pt idx="442">
                  <c:v>56.73</c:v>
                </c:pt>
                <c:pt idx="443">
                  <c:v>64.41</c:v>
                </c:pt>
                <c:pt idx="444">
                  <c:v>344.57</c:v>
                </c:pt>
                <c:pt idx="445">
                  <c:v>279.01</c:v>
                </c:pt>
                <c:pt idx="446">
                  <c:v>614.99</c:v>
                </c:pt>
                <c:pt idx="447">
                  <c:v>76.23</c:v>
                </c:pt>
                <c:pt idx="448">
                  <c:v>99.92</c:v>
                </c:pt>
                <c:pt idx="449">
                  <c:v>79.400000000000006</c:v>
                </c:pt>
                <c:pt idx="450">
                  <c:v>15.49</c:v>
                </c:pt>
                <c:pt idx="451">
                  <c:v>18.59</c:v>
                </c:pt>
                <c:pt idx="452">
                  <c:v>834.08</c:v>
                </c:pt>
                <c:pt idx="453">
                  <c:v>50.88</c:v>
                </c:pt>
                <c:pt idx="454">
                  <c:v>958.46</c:v>
                </c:pt>
                <c:pt idx="455">
                  <c:v>368.84</c:v>
                </c:pt>
                <c:pt idx="456">
                  <c:v>30.86</c:v>
                </c:pt>
                <c:pt idx="457">
                  <c:v>568.25</c:v>
                </c:pt>
                <c:pt idx="458">
                  <c:v>126.66</c:v>
                </c:pt>
                <c:pt idx="459">
                  <c:v>93.82</c:v>
                </c:pt>
                <c:pt idx="460">
                  <c:v>8332.91</c:v>
                </c:pt>
                <c:pt idx="461">
                  <c:v>5.9</c:v>
                </c:pt>
                <c:pt idx="462">
                  <c:v>80.23</c:v>
                </c:pt>
                <c:pt idx="463">
                  <c:v>2044.9</c:v>
                </c:pt>
                <c:pt idx="464">
                  <c:v>53.3</c:v>
                </c:pt>
                <c:pt idx="465">
                  <c:v>21.93</c:v>
                </c:pt>
                <c:pt idx="466">
                  <c:v>28.46</c:v>
                </c:pt>
                <c:pt idx="467">
                  <c:v>89.91</c:v>
                </c:pt>
                <c:pt idx="468">
                  <c:v>138.51</c:v>
                </c:pt>
                <c:pt idx="469">
                  <c:v>41.96</c:v>
                </c:pt>
                <c:pt idx="470">
                  <c:v>300.63</c:v>
                </c:pt>
                <c:pt idx="471">
                  <c:v>240.46</c:v>
                </c:pt>
                <c:pt idx="472">
                  <c:v>74.08</c:v>
                </c:pt>
                <c:pt idx="473">
                  <c:v>5.28</c:v>
                </c:pt>
                <c:pt idx="474">
                  <c:v>50.83</c:v>
                </c:pt>
                <c:pt idx="475">
                  <c:v>39.26</c:v>
                </c:pt>
                <c:pt idx="476">
                  <c:v>606.51</c:v>
                </c:pt>
                <c:pt idx="477">
                  <c:v>64.89</c:v>
                </c:pt>
                <c:pt idx="478">
                  <c:v>267.2</c:v>
                </c:pt>
                <c:pt idx="479">
                  <c:v>86.79</c:v>
                </c:pt>
                <c:pt idx="480">
                  <c:v>292.37</c:v>
                </c:pt>
                <c:pt idx="481">
                  <c:v>682.79</c:v>
                </c:pt>
                <c:pt idx="482">
                  <c:v>125.77</c:v>
                </c:pt>
                <c:pt idx="483">
                  <c:v>3918.98</c:v>
                </c:pt>
                <c:pt idx="484">
                  <c:v>31.24</c:v>
                </c:pt>
                <c:pt idx="485">
                  <c:v>74.77</c:v>
                </c:pt>
                <c:pt idx="486">
                  <c:v>127.81</c:v>
                </c:pt>
                <c:pt idx="487">
                  <c:v>78.59</c:v>
                </c:pt>
                <c:pt idx="488">
                  <c:v>497.11</c:v>
                </c:pt>
                <c:pt idx="489">
                  <c:v>27.02</c:v>
                </c:pt>
                <c:pt idx="490">
                  <c:v>27.67</c:v>
                </c:pt>
                <c:pt idx="491">
                  <c:v>1033.56</c:v>
                </c:pt>
                <c:pt idx="492">
                  <c:v>19.97</c:v>
                </c:pt>
                <c:pt idx="493">
                  <c:v>660.03</c:v>
                </c:pt>
                <c:pt idx="494">
                  <c:v>199.12</c:v>
                </c:pt>
                <c:pt idx="495">
                  <c:v>63.14</c:v>
                </c:pt>
                <c:pt idx="496">
                  <c:v>44.85</c:v>
                </c:pt>
                <c:pt idx="497">
                  <c:v>49.78</c:v>
                </c:pt>
                <c:pt idx="498">
                  <c:v>16.62</c:v>
                </c:pt>
                <c:pt idx="499">
                  <c:v>517.67999999999995</c:v>
                </c:pt>
                <c:pt idx="500">
                  <c:v>573.30999999999995</c:v>
                </c:pt>
                <c:pt idx="501">
                  <c:v>140.22999999999999</c:v>
                </c:pt>
                <c:pt idx="502">
                  <c:v>594.44000000000005</c:v>
                </c:pt>
                <c:pt idx="503">
                  <c:v>228.5</c:v>
                </c:pt>
                <c:pt idx="504">
                  <c:v>191.1</c:v>
                </c:pt>
                <c:pt idx="505">
                  <c:v>28.05</c:v>
                </c:pt>
                <c:pt idx="506">
                  <c:v>151.77000000000001</c:v>
                </c:pt>
                <c:pt idx="507">
                  <c:v>57.13</c:v>
                </c:pt>
                <c:pt idx="508">
                  <c:v>116.92</c:v>
                </c:pt>
                <c:pt idx="509">
                  <c:v>151.6</c:v>
                </c:pt>
                <c:pt idx="510">
                  <c:v>31.73</c:v>
                </c:pt>
                <c:pt idx="511">
                  <c:v>85.26</c:v>
                </c:pt>
                <c:pt idx="512">
                  <c:v>16.600000000000001</c:v>
                </c:pt>
                <c:pt idx="513">
                  <c:v>2285.41</c:v>
                </c:pt>
                <c:pt idx="514">
                  <c:v>513.52</c:v>
                </c:pt>
                <c:pt idx="515">
                  <c:v>346.52</c:v>
                </c:pt>
                <c:pt idx="516">
                  <c:v>499.31</c:v>
                </c:pt>
                <c:pt idx="517">
                  <c:v>73.099999999999994</c:v>
                </c:pt>
                <c:pt idx="518">
                  <c:v>2115.06</c:v>
                </c:pt>
                <c:pt idx="519">
                  <c:v>47.95</c:v>
                </c:pt>
                <c:pt idx="520">
                  <c:v>134.38</c:v>
                </c:pt>
                <c:pt idx="521">
                  <c:v>76.77</c:v>
                </c:pt>
                <c:pt idx="522">
                  <c:v>782</c:v>
                </c:pt>
                <c:pt idx="523">
                  <c:v>15.73</c:v>
                </c:pt>
                <c:pt idx="524">
                  <c:v>1719.07</c:v>
                </c:pt>
                <c:pt idx="525">
                  <c:v>8.41</c:v>
                </c:pt>
                <c:pt idx="526">
                  <c:v>104.95</c:v>
                </c:pt>
                <c:pt idx="527">
                  <c:v>166.59</c:v>
                </c:pt>
                <c:pt idx="528">
                  <c:v>396.19</c:v>
                </c:pt>
                <c:pt idx="529">
                  <c:v>98.7</c:v>
                </c:pt>
                <c:pt idx="530">
                  <c:v>1782.44</c:v>
                </c:pt>
                <c:pt idx="531">
                  <c:v>72.11</c:v>
                </c:pt>
                <c:pt idx="532">
                  <c:v>124.81</c:v>
                </c:pt>
                <c:pt idx="533">
                  <c:v>881.32</c:v>
                </c:pt>
                <c:pt idx="534">
                  <c:v>41.6</c:v>
                </c:pt>
                <c:pt idx="535">
                  <c:v>1497.22</c:v>
                </c:pt>
                <c:pt idx="536">
                  <c:v>244.81</c:v>
                </c:pt>
                <c:pt idx="537">
                  <c:v>4.55</c:v>
                </c:pt>
                <c:pt idx="538">
                  <c:v>27.63</c:v>
                </c:pt>
                <c:pt idx="539">
                  <c:v>31.21</c:v>
                </c:pt>
                <c:pt idx="540">
                  <c:v>1214.03</c:v>
                </c:pt>
                <c:pt idx="541">
                  <c:v>3.51</c:v>
                </c:pt>
                <c:pt idx="542">
                  <c:v>120.12</c:v>
                </c:pt>
                <c:pt idx="543">
                  <c:v>7.01</c:v>
                </c:pt>
                <c:pt idx="544">
                  <c:v>1452.18</c:v>
                </c:pt>
                <c:pt idx="545">
                  <c:v>619.38</c:v>
                </c:pt>
                <c:pt idx="546">
                  <c:v>18.690000000000001</c:v>
                </c:pt>
                <c:pt idx="547">
                  <c:v>8.8000000000000007</c:v>
                </c:pt>
                <c:pt idx="548">
                  <c:v>477.2</c:v>
                </c:pt>
                <c:pt idx="549">
                  <c:v>2848.38</c:v>
                </c:pt>
                <c:pt idx="550">
                  <c:v>38.58</c:v>
                </c:pt>
                <c:pt idx="551">
                  <c:v>810.47</c:v>
                </c:pt>
                <c:pt idx="552">
                  <c:v>72.83</c:v>
                </c:pt>
                <c:pt idx="553">
                  <c:v>63.66</c:v>
                </c:pt>
                <c:pt idx="554">
                  <c:v>127.22</c:v>
                </c:pt>
                <c:pt idx="555">
                  <c:v>432.44</c:v>
                </c:pt>
                <c:pt idx="556">
                  <c:v>12.18</c:v>
                </c:pt>
                <c:pt idx="557">
                  <c:v>950.43</c:v>
                </c:pt>
                <c:pt idx="558">
                  <c:v>25.37</c:v>
                </c:pt>
                <c:pt idx="559">
                  <c:v>6963.67</c:v>
                </c:pt>
                <c:pt idx="560">
                  <c:v>160.16999999999999</c:v>
                </c:pt>
                <c:pt idx="561">
                  <c:v>7.47</c:v>
                </c:pt>
                <c:pt idx="562">
                  <c:v>370.81</c:v>
                </c:pt>
                <c:pt idx="563">
                  <c:v>119.99</c:v>
                </c:pt>
                <c:pt idx="564">
                  <c:v>650.70000000000005</c:v>
                </c:pt>
                <c:pt idx="565">
                  <c:v>11.41</c:v>
                </c:pt>
                <c:pt idx="566">
                  <c:v>680.39</c:v>
                </c:pt>
                <c:pt idx="567">
                  <c:v>75.52</c:v>
                </c:pt>
                <c:pt idx="568">
                  <c:v>2354.54</c:v>
                </c:pt>
                <c:pt idx="569">
                  <c:v>79.06</c:v>
                </c:pt>
                <c:pt idx="570">
                  <c:v>65.14</c:v>
                </c:pt>
                <c:pt idx="571">
                  <c:v>640.71</c:v>
                </c:pt>
                <c:pt idx="572">
                  <c:v>659.6</c:v>
                </c:pt>
                <c:pt idx="573">
                  <c:v>1137.5999999999999</c:v>
                </c:pt>
                <c:pt idx="574">
                  <c:v>151.55000000000001</c:v>
                </c:pt>
                <c:pt idx="575">
                  <c:v>57.03</c:v>
                </c:pt>
                <c:pt idx="576">
                  <c:v>347.23</c:v>
                </c:pt>
                <c:pt idx="577">
                  <c:v>478.23</c:v>
                </c:pt>
                <c:pt idx="578">
                  <c:v>93.82</c:v>
                </c:pt>
                <c:pt idx="579">
                  <c:v>1670.33</c:v>
                </c:pt>
                <c:pt idx="580">
                  <c:v>100.59</c:v>
                </c:pt>
                <c:pt idx="581">
                  <c:v>598.38</c:v>
                </c:pt>
                <c:pt idx="582">
                  <c:v>39.36</c:v>
                </c:pt>
                <c:pt idx="583">
                  <c:v>322.77</c:v>
                </c:pt>
                <c:pt idx="584">
                  <c:v>65.09</c:v>
                </c:pt>
                <c:pt idx="585">
                  <c:v>98.96</c:v>
                </c:pt>
                <c:pt idx="586">
                  <c:v>13546.94</c:v>
                </c:pt>
                <c:pt idx="587">
                  <c:v>6401.65</c:v>
                </c:pt>
                <c:pt idx="588">
                  <c:v>617.4</c:v>
                </c:pt>
                <c:pt idx="589">
                  <c:v>157.78</c:v>
                </c:pt>
                <c:pt idx="590">
                  <c:v>26.31</c:v>
                </c:pt>
                <c:pt idx="591">
                  <c:v>209.78</c:v>
                </c:pt>
                <c:pt idx="592">
                  <c:v>17.829999999999998</c:v>
                </c:pt>
                <c:pt idx="593">
                  <c:v>2527.79</c:v>
                </c:pt>
                <c:pt idx="594">
                  <c:v>121.87</c:v>
                </c:pt>
                <c:pt idx="595">
                  <c:v>659.42</c:v>
                </c:pt>
                <c:pt idx="596">
                  <c:v>403.53</c:v>
                </c:pt>
                <c:pt idx="597">
                  <c:v>55.17</c:v>
                </c:pt>
                <c:pt idx="598">
                  <c:v>377.44</c:v>
                </c:pt>
                <c:pt idx="599">
                  <c:v>286.39999999999998</c:v>
                </c:pt>
                <c:pt idx="600">
                  <c:v>664.34</c:v>
                </c:pt>
                <c:pt idx="601">
                  <c:v>473.53</c:v>
                </c:pt>
                <c:pt idx="602">
                  <c:v>220.92</c:v>
                </c:pt>
                <c:pt idx="603">
                  <c:v>196.41</c:v>
                </c:pt>
                <c:pt idx="604">
                  <c:v>54.08</c:v>
                </c:pt>
                <c:pt idx="605">
                  <c:v>47.18</c:v>
                </c:pt>
                <c:pt idx="606">
                  <c:v>30.87</c:v>
                </c:pt>
                <c:pt idx="607">
                  <c:v>309.05</c:v>
                </c:pt>
                <c:pt idx="608">
                  <c:v>299.3</c:v>
                </c:pt>
                <c:pt idx="609">
                  <c:v>45.24</c:v>
                </c:pt>
                <c:pt idx="610">
                  <c:v>51.02</c:v>
                </c:pt>
                <c:pt idx="611">
                  <c:v>2291.39</c:v>
                </c:pt>
                <c:pt idx="612">
                  <c:v>9492.92</c:v>
                </c:pt>
                <c:pt idx="613">
                  <c:v>318.47000000000003</c:v>
                </c:pt>
                <c:pt idx="614">
                  <c:v>586.96</c:v>
                </c:pt>
                <c:pt idx="615">
                  <c:v>11272.77</c:v>
                </c:pt>
                <c:pt idx="616">
                  <c:v>144.33000000000001</c:v>
                </c:pt>
                <c:pt idx="617">
                  <c:v>270.55</c:v>
                </c:pt>
                <c:pt idx="618">
                  <c:v>79.62</c:v>
                </c:pt>
                <c:pt idx="619">
                  <c:v>479.79</c:v>
                </c:pt>
                <c:pt idx="620">
                  <c:v>108.99</c:v>
                </c:pt>
                <c:pt idx="621">
                  <c:v>3527.82</c:v>
                </c:pt>
                <c:pt idx="622">
                  <c:v>4698.21</c:v>
                </c:pt>
                <c:pt idx="623">
                  <c:v>43.08</c:v>
                </c:pt>
                <c:pt idx="624">
                  <c:v>258.93</c:v>
                </c:pt>
                <c:pt idx="625">
                  <c:v>277.60000000000002</c:v>
                </c:pt>
                <c:pt idx="626">
                  <c:v>168.04</c:v>
                </c:pt>
                <c:pt idx="627">
                  <c:v>703.46</c:v>
                </c:pt>
                <c:pt idx="628">
                  <c:v>103.61</c:v>
                </c:pt>
                <c:pt idx="629">
                  <c:v>3144.56</c:v>
                </c:pt>
                <c:pt idx="630">
                  <c:v>2653.02</c:v>
                </c:pt>
                <c:pt idx="631">
                  <c:v>66.81</c:v>
                </c:pt>
                <c:pt idx="632">
                  <c:v>90.52</c:v>
                </c:pt>
                <c:pt idx="633">
                  <c:v>55.97</c:v>
                </c:pt>
                <c:pt idx="634">
                  <c:v>311.66000000000003</c:v>
                </c:pt>
                <c:pt idx="635">
                  <c:v>9862.51</c:v>
                </c:pt>
                <c:pt idx="636">
                  <c:v>177.41</c:v>
                </c:pt>
                <c:pt idx="637">
                  <c:v>406.91</c:v>
                </c:pt>
                <c:pt idx="638">
                  <c:v>1332.09</c:v>
                </c:pt>
                <c:pt idx="639">
                  <c:v>105.5</c:v>
                </c:pt>
                <c:pt idx="640">
                  <c:v>101.73</c:v>
                </c:pt>
                <c:pt idx="641">
                  <c:v>37.700000000000003</c:v>
                </c:pt>
                <c:pt idx="642">
                  <c:v>75.81</c:v>
                </c:pt>
                <c:pt idx="643">
                  <c:v>2630</c:v>
                </c:pt>
                <c:pt idx="644">
                  <c:v>333.02</c:v>
                </c:pt>
                <c:pt idx="645">
                  <c:v>27.76</c:v>
                </c:pt>
                <c:pt idx="646">
                  <c:v>3855.28</c:v>
                </c:pt>
                <c:pt idx="647">
                  <c:v>192.49</c:v>
                </c:pt>
                <c:pt idx="648">
                  <c:v>2560.5500000000002</c:v>
                </c:pt>
                <c:pt idx="649">
                  <c:v>227.67</c:v>
                </c:pt>
                <c:pt idx="650">
                  <c:v>8.83</c:v>
                </c:pt>
                <c:pt idx="651">
                  <c:v>34.409999999999997</c:v>
                </c:pt>
                <c:pt idx="652">
                  <c:v>157.27000000000001</c:v>
                </c:pt>
                <c:pt idx="653">
                  <c:v>1013.84</c:v>
                </c:pt>
                <c:pt idx="654">
                  <c:v>110.75</c:v>
                </c:pt>
                <c:pt idx="655">
                  <c:v>181.46</c:v>
                </c:pt>
                <c:pt idx="656">
                  <c:v>1076.3</c:v>
                </c:pt>
                <c:pt idx="657">
                  <c:v>21.46</c:v>
                </c:pt>
                <c:pt idx="658">
                  <c:v>3506.78</c:v>
                </c:pt>
                <c:pt idx="659">
                  <c:v>267.69</c:v>
                </c:pt>
                <c:pt idx="660">
                  <c:v>2307.2600000000002</c:v>
                </c:pt>
                <c:pt idx="661">
                  <c:v>39.15</c:v>
                </c:pt>
                <c:pt idx="662">
                  <c:v>266.95</c:v>
                </c:pt>
                <c:pt idx="663">
                  <c:v>20552.55</c:v>
                </c:pt>
                <c:pt idx="664">
                  <c:v>87.8</c:v>
                </c:pt>
                <c:pt idx="665">
                  <c:v>3741.39</c:v>
                </c:pt>
                <c:pt idx="666">
                  <c:v>149.32</c:v>
                </c:pt>
                <c:pt idx="667">
                  <c:v>177.01</c:v>
                </c:pt>
                <c:pt idx="668">
                  <c:v>35.159999999999997</c:v>
                </c:pt>
                <c:pt idx="669">
                  <c:v>88.84</c:v>
                </c:pt>
                <c:pt idx="670">
                  <c:v>696.96</c:v>
                </c:pt>
                <c:pt idx="671">
                  <c:v>149.41</c:v>
                </c:pt>
                <c:pt idx="672">
                  <c:v>4556.63</c:v>
                </c:pt>
                <c:pt idx="673">
                  <c:v>2948.61</c:v>
                </c:pt>
                <c:pt idx="674">
                  <c:v>517.85</c:v>
                </c:pt>
                <c:pt idx="675">
                  <c:v>2373.3200000000002</c:v>
                </c:pt>
                <c:pt idx="676">
                  <c:v>325.73</c:v>
                </c:pt>
                <c:pt idx="677">
                  <c:v>127.94</c:v>
                </c:pt>
                <c:pt idx="678">
                  <c:v>1350.94</c:v>
                </c:pt>
                <c:pt idx="679">
                  <c:v>75.17</c:v>
                </c:pt>
                <c:pt idx="680">
                  <c:v>1125.76</c:v>
                </c:pt>
                <c:pt idx="681">
                  <c:v>746.03</c:v>
                </c:pt>
                <c:pt idx="682">
                  <c:v>593.33000000000004</c:v>
                </c:pt>
                <c:pt idx="683">
                  <c:v>13.05</c:v>
                </c:pt>
                <c:pt idx="684">
                  <c:v>58.95</c:v>
                </c:pt>
                <c:pt idx="685">
                  <c:v>3672.89</c:v>
                </c:pt>
                <c:pt idx="686">
                  <c:v>374.81</c:v>
                </c:pt>
                <c:pt idx="687">
                  <c:v>43.27</c:v>
                </c:pt>
                <c:pt idx="688">
                  <c:v>11.74</c:v>
                </c:pt>
                <c:pt idx="689">
                  <c:v>5258.94</c:v>
                </c:pt>
                <c:pt idx="690">
                  <c:v>66.739999999999995</c:v>
                </c:pt>
                <c:pt idx="691">
                  <c:v>1282.67</c:v>
                </c:pt>
                <c:pt idx="692">
                  <c:v>208.83</c:v>
                </c:pt>
                <c:pt idx="693">
                  <c:v>228.3</c:v>
                </c:pt>
                <c:pt idx="694">
                  <c:v>129.53</c:v>
                </c:pt>
                <c:pt idx="695">
                  <c:v>55.68</c:v>
                </c:pt>
                <c:pt idx="696">
                  <c:v>568.24</c:v>
                </c:pt>
                <c:pt idx="697">
                  <c:v>162.91</c:v>
                </c:pt>
                <c:pt idx="698">
                  <c:v>97.65</c:v>
                </c:pt>
                <c:pt idx="699">
                  <c:v>1018.61</c:v>
                </c:pt>
                <c:pt idx="700">
                  <c:v>1145.5999999999999</c:v>
                </c:pt>
                <c:pt idx="701">
                  <c:v>24.52</c:v>
                </c:pt>
                <c:pt idx="702">
                  <c:v>5775.81</c:v>
                </c:pt>
                <c:pt idx="703">
                  <c:v>1878.24</c:v>
                </c:pt>
                <c:pt idx="704">
                  <c:v>1634.67</c:v>
                </c:pt>
                <c:pt idx="705">
                  <c:v>9280.7199999999993</c:v>
                </c:pt>
                <c:pt idx="706">
                  <c:v>1348.83</c:v>
                </c:pt>
                <c:pt idx="707">
                  <c:v>564.98</c:v>
                </c:pt>
                <c:pt idx="708">
                  <c:v>129.47999999999999</c:v>
                </c:pt>
                <c:pt idx="709">
                  <c:v>8216.2800000000007</c:v>
                </c:pt>
                <c:pt idx="710">
                  <c:v>152.11000000000001</c:v>
                </c:pt>
                <c:pt idx="711">
                  <c:v>35.97</c:v>
                </c:pt>
                <c:pt idx="712">
                  <c:v>85.64</c:v>
                </c:pt>
                <c:pt idx="713">
                  <c:v>2508.15</c:v>
                </c:pt>
                <c:pt idx="714">
                  <c:v>225.62</c:v>
                </c:pt>
                <c:pt idx="715">
                  <c:v>610.65</c:v>
                </c:pt>
                <c:pt idx="716">
                  <c:v>699.24</c:v>
                </c:pt>
                <c:pt idx="717">
                  <c:v>2346.0300000000002</c:v>
                </c:pt>
                <c:pt idx="718">
                  <c:v>33.770000000000003</c:v>
                </c:pt>
                <c:pt idx="719">
                  <c:v>172.79</c:v>
                </c:pt>
                <c:pt idx="720">
                  <c:v>19.66</c:v>
                </c:pt>
                <c:pt idx="721">
                  <c:v>604.35</c:v>
                </c:pt>
                <c:pt idx="722">
                  <c:v>3.13</c:v>
                </c:pt>
                <c:pt idx="723">
                  <c:v>38.65</c:v>
                </c:pt>
                <c:pt idx="724">
                  <c:v>378.23</c:v>
                </c:pt>
                <c:pt idx="725">
                  <c:v>7.15</c:v>
                </c:pt>
                <c:pt idx="726">
                  <c:v>29.85</c:v>
                </c:pt>
                <c:pt idx="727">
                  <c:v>366.44</c:v>
                </c:pt>
                <c:pt idx="728">
                  <c:v>69.75</c:v>
                </c:pt>
                <c:pt idx="729">
                  <c:v>852.53</c:v>
                </c:pt>
                <c:pt idx="730">
                  <c:v>219.66</c:v>
                </c:pt>
                <c:pt idx="731">
                  <c:v>81.900000000000006</c:v>
                </c:pt>
                <c:pt idx="732">
                  <c:v>2343.34</c:v>
                </c:pt>
                <c:pt idx="733">
                  <c:v>327.61</c:v>
                </c:pt>
                <c:pt idx="734">
                  <c:v>1774.5</c:v>
                </c:pt>
                <c:pt idx="735">
                  <c:v>1054.69</c:v>
                </c:pt>
                <c:pt idx="736">
                  <c:v>6654.39</c:v>
                </c:pt>
                <c:pt idx="737">
                  <c:v>4429.6899999999996</c:v>
                </c:pt>
                <c:pt idx="738">
                  <c:v>878.34</c:v>
                </c:pt>
                <c:pt idx="739">
                  <c:v>676.57</c:v>
                </c:pt>
                <c:pt idx="740">
                  <c:v>459.55</c:v>
                </c:pt>
                <c:pt idx="741">
                  <c:v>536.9</c:v>
                </c:pt>
                <c:pt idx="742">
                  <c:v>8.74</c:v>
                </c:pt>
                <c:pt idx="743">
                  <c:v>182.33</c:v>
                </c:pt>
                <c:pt idx="744">
                  <c:v>131.26</c:v>
                </c:pt>
                <c:pt idx="745">
                  <c:v>240.6</c:v>
                </c:pt>
                <c:pt idx="746">
                  <c:v>236.88</c:v>
                </c:pt>
                <c:pt idx="747">
                  <c:v>2710.47</c:v>
                </c:pt>
                <c:pt idx="748">
                  <c:v>8354.73</c:v>
                </c:pt>
                <c:pt idx="749">
                  <c:v>48.3</c:v>
                </c:pt>
                <c:pt idx="750">
                  <c:v>58.81</c:v>
                </c:pt>
                <c:pt idx="751">
                  <c:v>47.38</c:v>
                </c:pt>
                <c:pt idx="752">
                  <c:v>637.76</c:v>
                </c:pt>
                <c:pt idx="753">
                  <c:v>2156.06</c:v>
                </c:pt>
                <c:pt idx="754">
                  <c:v>761.16</c:v>
                </c:pt>
                <c:pt idx="755">
                  <c:v>682.68</c:v>
                </c:pt>
                <c:pt idx="756">
                  <c:v>73.44</c:v>
                </c:pt>
                <c:pt idx="757">
                  <c:v>2997.07</c:v>
                </c:pt>
                <c:pt idx="758">
                  <c:v>282.85000000000002</c:v>
                </c:pt>
                <c:pt idx="759">
                  <c:v>20.03</c:v>
                </c:pt>
                <c:pt idx="760">
                  <c:v>84.56</c:v>
                </c:pt>
                <c:pt idx="761">
                  <c:v>70.709999999999994</c:v>
                </c:pt>
                <c:pt idx="762">
                  <c:v>51.86</c:v>
                </c:pt>
                <c:pt idx="763">
                  <c:v>56.24</c:v>
                </c:pt>
                <c:pt idx="764">
                  <c:v>627.78</c:v>
                </c:pt>
                <c:pt idx="765">
                  <c:v>283.44</c:v>
                </c:pt>
                <c:pt idx="766">
                  <c:v>8.3000000000000007</c:v>
                </c:pt>
                <c:pt idx="767">
                  <c:v>10.039999999999999</c:v>
                </c:pt>
                <c:pt idx="768">
                  <c:v>981.65</c:v>
                </c:pt>
                <c:pt idx="769">
                  <c:v>1748.69</c:v>
                </c:pt>
                <c:pt idx="770">
                  <c:v>119.29</c:v>
                </c:pt>
                <c:pt idx="771">
                  <c:v>3.08</c:v>
                </c:pt>
                <c:pt idx="772">
                  <c:v>69.459999999999994</c:v>
                </c:pt>
                <c:pt idx="773">
                  <c:v>1145.72</c:v>
                </c:pt>
                <c:pt idx="774">
                  <c:v>26.37</c:v>
                </c:pt>
                <c:pt idx="775">
                  <c:v>53.44</c:v>
                </c:pt>
                <c:pt idx="776">
                  <c:v>57.34</c:v>
                </c:pt>
                <c:pt idx="777">
                  <c:v>79.02</c:v>
                </c:pt>
                <c:pt idx="778">
                  <c:v>25.45</c:v>
                </c:pt>
                <c:pt idx="779">
                  <c:v>110.72</c:v>
                </c:pt>
                <c:pt idx="780">
                  <c:v>46.94</c:v>
                </c:pt>
                <c:pt idx="781">
                  <c:v>26.18</c:v>
                </c:pt>
                <c:pt idx="782">
                  <c:v>28.66</c:v>
                </c:pt>
                <c:pt idx="783">
                  <c:v>123.18</c:v>
                </c:pt>
                <c:pt idx="784">
                  <c:v>1533.59</c:v>
                </c:pt>
                <c:pt idx="785">
                  <c:v>2.77</c:v>
                </c:pt>
                <c:pt idx="786">
                  <c:v>31.55</c:v>
                </c:pt>
                <c:pt idx="787">
                  <c:v>42.58</c:v>
                </c:pt>
                <c:pt idx="788">
                  <c:v>145.36000000000001</c:v>
                </c:pt>
                <c:pt idx="789">
                  <c:v>3616.52</c:v>
                </c:pt>
                <c:pt idx="790">
                  <c:v>7.96</c:v>
                </c:pt>
                <c:pt idx="791">
                  <c:v>389.59</c:v>
                </c:pt>
                <c:pt idx="792">
                  <c:v>447.89</c:v>
                </c:pt>
                <c:pt idx="793">
                  <c:v>1420.84</c:v>
                </c:pt>
                <c:pt idx="794">
                  <c:v>111.97</c:v>
                </c:pt>
                <c:pt idx="795">
                  <c:v>355.21</c:v>
                </c:pt>
                <c:pt idx="796">
                  <c:v>536.23</c:v>
                </c:pt>
                <c:pt idx="797">
                  <c:v>38.81</c:v>
                </c:pt>
                <c:pt idx="798">
                  <c:v>2144.92</c:v>
                </c:pt>
                <c:pt idx="799">
                  <c:v>484.56</c:v>
                </c:pt>
                <c:pt idx="800">
                  <c:v>471.21</c:v>
                </c:pt>
                <c:pt idx="801">
                  <c:v>182.61</c:v>
                </c:pt>
                <c:pt idx="802">
                  <c:v>36.58</c:v>
                </c:pt>
                <c:pt idx="803">
                  <c:v>2376.12</c:v>
                </c:pt>
                <c:pt idx="804">
                  <c:v>1020.08</c:v>
                </c:pt>
                <c:pt idx="805">
                  <c:v>65.2</c:v>
                </c:pt>
                <c:pt idx="806">
                  <c:v>22.59</c:v>
                </c:pt>
                <c:pt idx="807">
                  <c:v>121.36</c:v>
                </c:pt>
                <c:pt idx="808">
                  <c:v>2013.67</c:v>
                </c:pt>
                <c:pt idx="809">
                  <c:v>1824.33</c:v>
                </c:pt>
                <c:pt idx="810">
                  <c:v>107.65</c:v>
                </c:pt>
                <c:pt idx="811">
                  <c:v>165.21</c:v>
                </c:pt>
                <c:pt idx="812">
                  <c:v>25.15</c:v>
                </c:pt>
                <c:pt idx="813">
                  <c:v>4285.5600000000004</c:v>
                </c:pt>
                <c:pt idx="814">
                  <c:v>631.37</c:v>
                </c:pt>
                <c:pt idx="815">
                  <c:v>267.83</c:v>
                </c:pt>
                <c:pt idx="816">
                  <c:v>21.46</c:v>
                </c:pt>
                <c:pt idx="817">
                  <c:v>2767.95</c:v>
                </c:pt>
                <c:pt idx="818">
                  <c:v>123.03</c:v>
                </c:pt>
                <c:pt idx="819">
                  <c:v>431.84</c:v>
                </c:pt>
                <c:pt idx="820">
                  <c:v>2366.5100000000002</c:v>
                </c:pt>
                <c:pt idx="821">
                  <c:v>291.64</c:v>
                </c:pt>
                <c:pt idx="822">
                  <c:v>252.36</c:v>
                </c:pt>
                <c:pt idx="823">
                  <c:v>575.07000000000005</c:v>
                </c:pt>
                <c:pt idx="824">
                  <c:v>1781.66</c:v>
                </c:pt>
                <c:pt idx="825">
                  <c:v>940.64</c:v>
                </c:pt>
                <c:pt idx="826">
                  <c:v>439.27</c:v>
                </c:pt>
                <c:pt idx="827">
                  <c:v>4410.1899999999996</c:v>
                </c:pt>
                <c:pt idx="828">
                  <c:v>552.89</c:v>
                </c:pt>
                <c:pt idx="829">
                  <c:v>621.55999999999995</c:v>
                </c:pt>
                <c:pt idx="830">
                  <c:v>88.83</c:v>
                </c:pt>
                <c:pt idx="831">
                  <c:v>307.64999999999998</c:v>
                </c:pt>
                <c:pt idx="832">
                  <c:v>76.91</c:v>
                </c:pt>
                <c:pt idx="833">
                  <c:v>151.34</c:v>
                </c:pt>
                <c:pt idx="834">
                  <c:v>290.24</c:v>
                </c:pt>
                <c:pt idx="835">
                  <c:v>971.4</c:v>
                </c:pt>
                <c:pt idx="836">
                  <c:v>193.51</c:v>
                </c:pt>
                <c:pt idx="837">
                  <c:v>157.81</c:v>
                </c:pt>
                <c:pt idx="838">
                  <c:v>19.440000000000001</c:v>
                </c:pt>
                <c:pt idx="839">
                  <c:v>4636.63</c:v>
                </c:pt>
                <c:pt idx="840">
                  <c:v>739.07</c:v>
                </c:pt>
                <c:pt idx="841">
                  <c:v>157.63999999999999</c:v>
                </c:pt>
                <c:pt idx="842">
                  <c:v>42.16</c:v>
                </c:pt>
                <c:pt idx="843">
                  <c:v>14.08</c:v>
                </c:pt>
                <c:pt idx="844">
                  <c:v>256.73</c:v>
                </c:pt>
                <c:pt idx="845">
                  <c:v>18.59</c:v>
                </c:pt>
                <c:pt idx="846">
                  <c:v>58.83</c:v>
                </c:pt>
                <c:pt idx="847">
                  <c:v>1557.66</c:v>
                </c:pt>
                <c:pt idx="848">
                  <c:v>129.43</c:v>
                </c:pt>
                <c:pt idx="849">
                  <c:v>61.39</c:v>
                </c:pt>
                <c:pt idx="850">
                  <c:v>2435.52</c:v>
                </c:pt>
                <c:pt idx="851">
                  <c:v>464.86</c:v>
                </c:pt>
                <c:pt idx="852">
                  <c:v>288.67</c:v>
                </c:pt>
                <c:pt idx="853">
                  <c:v>1030.51</c:v>
                </c:pt>
                <c:pt idx="854">
                  <c:v>2026.91</c:v>
                </c:pt>
                <c:pt idx="855">
                  <c:v>115.53</c:v>
                </c:pt>
                <c:pt idx="856">
                  <c:v>162.38999999999999</c:v>
                </c:pt>
                <c:pt idx="857">
                  <c:v>1316.03</c:v>
                </c:pt>
                <c:pt idx="858">
                  <c:v>1395.41</c:v>
                </c:pt>
                <c:pt idx="859">
                  <c:v>4920.8100000000004</c:v>
                </c:pt>
                <c:pt idx="860">
                  <c:v>28.22</c:v>
                </c:pt>
                <c:pt idx="861">
                  <c:v>74.010000000000005</c:v>
                </c:pt>
                <c:pt idx="862">
                  <c:v>48.1</c:v>
                </c:pt>
                <c:pt idx="863">
                  <c:v>11015.82</c:v>
                </c:pt>
                <c:pt idx="864">
                  <c:v>300.67</c:v>
                </c:pt>
                <c:pt idx="865">
                  <c:v>723.54</c:v>
                </c:pt>
                <c:pt idx="866">
                  <c:v>87.53</c:v>
                </c:pt>
                <c:pt idx="867">
                  <c:v>172.22</c:v>
                </c:pt>
                <c:pt idx="868">
                  <c:v>894.88</c:v>
                </c:pt>
                <c:pt idx="869">
                  <c:v>16.670000000000002</c:v>
                </c:pt>
                <c:pt idx="870">
                  <c:v>195.16</c:v>
                </c:pt>
                <c:pt idx="871">
                  <c:v>879.62</c:v>
                </c:pt>
                <c:pt idx="872">
                  <c:v>361.19</c:v>
                </c:pt>
                <c:pt idx="873">
                  <c:v>1088.26</c:v>
                </c:pt>
                <c:pt idx="874">
                  <c:v>105.75</c:v>
                </c:pt>
                <c:pt idx="875">
                  <c:v>63.93</c:v>
                </c:pt>
                <c:pt idx="876">
                  <c:v>391.4</c:v>
                </c:pt>
                <c:pt idx="877">
                  <c:v>14.53</c:v>
                </c:pt>
                <c:pt idx="878">
                  <c:v>144.03</c:v>
                </c:pt>
                <c:pt idx="879">
                  <c:v>48.81</c:v>
                </c:pt>
                <c:pt idx="880">
                  <c:v>7360.2</c:v>
                </c:pt>
                <c:pt idx="881">
                  <c:v>89.06</c:v>
                </c:pt>
                <c:pt idx="882">
                  <c:v>134.97</c:v>
                </c:pt>
                <c:pt idx="883">
                  <c:v>17.420000000000002</c:v>
                </c:pt>
                <c:pt idx="884">
                  <c:v>19.12</c:v>
                </c:pt>
                <c:pt idx="885">
                  <c:v>186.64</c:v>
                </c:pt>
                <c:pt idx="886">
                  <c:v>3.53</c:v>
                </c:pt>
                <c:pt idx="887">
                  <c:v>706.56</c:v>
                </c:pt>
                <c:pt idx="888">
                  <c:v>13121.07</c:v>
                </c:pt>
                <c:pt idx="889">
                  <c:v>110.93</c:v>
                </c:pt>
                <c:pt idx="890">
                  <c:v>118.35</c:v>
                </c:pt>
                <c:pt idx="891">
                  <c:v>17.309999999999999</c:v>
                </c:pt>
                <c:pt idx="892">
                  <c:v>23.56</c:v>
                </c:pt>
                <c:pt idx="893">
                  <c:v>494.49</c:v>
                </c:pt>
                <c:pt idx="894">
                  <c:v>158.13</c:v>
                </c:pt>
                <c:pt idx="895">
                  <c:v>163.01</c:v>
                </c:pt>
                <c:pt idx="896">
                  <c:v>333.04</c:v>
                </c:pt>
                <c:pt idx="897">
                  <c:v>472.44</c:v>
                </c:pt>
                <c:pt idx="898">
                  <c:v>18.73</c:v>
                </c:pt>
                <c:pt idx="899">
                  <c:v>2427.1799999999998</c:v>
                </c:pt>
                <c:pt idx="900">
                  <c:v>434.85</c:v>
                </c:pt>
                <c:pt idx="901">
                  <c:v>19.16</c:v>
                </c:pt>
                <c:pt idx="902">
                  <c:v>1959.88</c:v>
                </c:pt>
                <c:pt idx="903">
                  <c:v>710.16</c:v>
                </c:pt>
                <c:pt idx="904">
                  <c:v>48.25</c:v>
                </c:pt>
                <c:pt idx="905">
                  <c:v>243.24</c:v>
                </c:pt>
                <c:pt idx="906">
                  <c:v>38.54</c:v>
                </c:pt>
                <c:pt idx="907">
                  <c:v>1483.16</c:v>
                </c:pt>
                <c:pt idx="908">
                  <c:v>562.92999999999995</c:v>
                </c:pt>
                <c:pt idx="909">
                  <c:v>29.18</c:v>
                </c:pt>
                <c:pt idx="910">
                  <c:v>1634.13</c:v>
                </c:pt>
                <c:pt idx="911">
                  <c:v>214.14</c:v>
                </c:pt>
                <c:pt idx="912">
                  <c:v>100.79</c:v>
                </c:pt>
                <c:pt idx="913">
                  <c:v>35.97</c:v>
                </c:pt>
                <c:pt idx="914">
                  <c:v>735.7</c:v>
                </c:pt>
                <c:pt idx="915">
                  <c:v>225.59</c:v>
                </c:pt>
                <c:pt idx="916">
                  <c:v>145.12</c:v>
                </c:pt>
                <c:pt idx="917">
                  <c:v>94.27</c:v>
                </c:pt>
                <c:pt idx="918">
                  <c:v>82.21</c:v>
                </c:pt>
                <c:pt idx="919">
                  <c:v>417.47</c:v>
                </c:pt>
                <c:pt idx="920">
                  <c:v>1104.32</c:v>
                </c:pt>
                <c:pt idx="921">
                  <c:v>149.80000000000001</c:v>
                </c:pt>
                <c:pt idx="922">
                  <c:v>6.97</c:v>
                </c:pt>
                <c:pt idx="923">
                  <c:v>367.52</c:v>
                </c:pt>
                <c:pt idx="924">
                  <c:v>1576.35</c:v>
                </c:pt>
                <c:pt idx="925">
                  <c:v>52.16</c:v>
                </c:pt>
                <c:pt idx="926">
                  <c:v>4881.84</c:v>
                </c:pt>
                <c:pt idx="927">
                  <c:v>926.3</c:v>
                </c:pt>
                <c:pt idx="928">
                  <c:v>942.53</c:v>
                </c:pt>
                <c:pt idx="929">
                  <c:v>276.64</c:v>
                </c:pt>
                <c:pt idx="930">
                  <c:v>514.62</c:v>
                </c:pt>
                <c:pt idx="931">
                  <c:v>817.32</c:v>
                </c:pt>
                <c:pt idx="932">
                  <c:v>284.48</c:v>
                </c:pt>
                <c:pt idx="933">
                  <c:v>225.98</c:v>
                </c:pt>
                <c:pt idx="934">
                  <c:v>72.77</c:v>
                </c:pt>
                <c:pt idx="935">
                  <c:v>57.7</c:v>
                </c:pt>
                <c:pt idx="936">
                  <c:v>19.670000000000002</c:v>
                </c:pt>
                <c:pt idx="937">
                  <c:v>514.79</c:v>
                </c:pt>
                <c:pt idx="938">
                  <c:v>893.53</c:v>
                </c:pt>
                <c:pt idx="939">
                  <c:v>2053.6</c:v>
                </c:pt>
                <c:pt idx="940">
                  <c:v>37.89</c:v>
                </c:pt>
                <c:pt idx="941">
                  <c:v>343.79</c:v>
                </c:pt>
                <c:pt idx="942">
                  <c:v>188.09</c:v>
                </c:pt>
                <c:pt idx="943">
                  <c:v>129.54</c:v>
                </c:pt>
                <c:pt idx="944">
                  <c:v>49.44</c:v>
                </c:pt>
                <c:pt idx="945">
                  <c:v>14.29</c:v>
                </c:pt>
                <c:pt idx="946">
                  <c:v>45.28</c:v>
                </c:pt>
                <c:pt idx="947">
                  <c:v>13.57</c:v>
                </c:pt>
                <c:pt idx="948">
                  <c:v>55.48</c:v>
                </c:pt>
                <c:pt idx="949">
                  <c:v>5319.35</c:v>
                </c:pt>
                <c:pt idx="950">
                  <c:v>30.44</c:v>
                </c:pt>
                <c:pt idx="951">
                  <c:v>3251.76</c:v>
                </c:pt>
                <c:pt idx="952">
                  <c:v>22.48</c:v>
                </c:pt>
                <c:pt idx="953">
                  <c:v>267.32</c:v>
                </c:pt>
                <c:pt idx="954">
                  <c:v>284.39</c:v>
                </c:pt>
                <c:pt idx="955">
                  <c:v>974.14</c:v>
                </c:pt>
                <c:pt idx="956">
                  <c:v>128.13</c:v>
                </c:pt>
                <c:pt idx="957">
                  <c:v>464.94</c:v>
                </c:pt>
                <c:pt idx="958">
                  <c:v>2188.06</c:v>
                </c:pt>
                <c:pt idx="959">
                  <c:v>320.93</c:v>
                </c:pt>
                <c:pt idx="960">
                  <c:v>261.85000000000002</c:v>
                </c:pt>
                <c:pt idx="961">
                  <c:v>1834.61</c:v>
                </c:pt>
                <c:pt idx="962">
                  <c:v>261.56</c:v>
                </c:pt>
                <c:pt idx="963">
                  <c:v>114.81</c:v>
                </c:pt>
                <c:pt idx="964">
                  <c:v>546.21</c:v>
                </c:pt>
                <c:pt idx="965">
                  <c:v>272.86</c:v>
                </c:pt>
                <c:pt idx="966">
                  <c:v>2119.54</c:v>
                </c:pt>
                <c:pt idx="967">
                  <c:v>45737.33</c:v>
                </c:pt>
                <c:pt idx="968">
                  <c:v>438.25</c:v>
                </c:pt>
                <c:pt idx="969">
                  <c:v>561.05999999999995</c:v>
                </c:pt>
                <c:pt idx="970">
                  <c:v>11434.33</c:v>
                </c:pt>
                <c:pt idx="971">
                  <c:v>3229.24</c:v>
                </c:pt>
                <c:pt idx="972">
                  <c:v>101.13</c:v>
                </c:pt>
                <c:pt idx="973">
                  <c:v>451.83</c:v>
                </c:pt>
                <c:pt idx="974">
                  <c:v>20.239999999999998</c:v>
                </c:pt>
                <c:pt idx="975">
                  <c:v>1486.34</c:v>
                </c:pt>
                <c:pt idx="976">
                  <c:v>406.26</c:v>
                </c:pt>
                <c:pt idx="977">
                  <c:v>5835.41</c:v>
                </c:pt>
                <c:pt idx="978">
                  <c:v>52.1</c:v>
                </c:pt>
                <c:pt idx="979">
                  <c:v>45.87</c:v>
                </c:pt>
                <c:pt idx="980">
                  <c:v>256.77</c:v>
                </c:pt>
                <c:pt idx="981">
                  <c:v>605.82000000000005</c:v>
                </c:pt>
                <c:pt idx="982">
                  <c:v>1569</c:v>
                </c:pt>
                <c:pt idx="983">
                  <c:v>151.46</c:v>
                </c:pt>
                <c:pt idx="984">
                  <c:v>10.19</c:v>
                </c:pt>
                <c:pt idx="985">
                  <c:v>64.19</c:v>
                </c:pt>
                <c:pt idx="986">
                  <c:v>118.57</c:v>
                </c:pt>
                <c:pt idx="987">
                  <c:v>79.47</c:v>
                </c:pt>
                <c:pt idx="988">
                  <c:v>627.28</c:v>
                </c:pt>
                <c:pt idx="989">
                  <c:v>1160.42</c:v>
                </c:pt>
                <c:pt idx="990">
                  <c:v>103.37</c:v>
                </c:pt>
                <c:pt idx="991">
                  <c:v>40.22</c:v>
                </c:pt>
                <c:pt idx="992">
                  <c:v>52.43</c:v>
                </c:pt>
                <c:pt idx="993">
                  <c:v>818.49</c:v>
                </c:pt>
                <c:pt idx="994">
                  <c:v>410.17</c:v>
                </c:pt>
                <c:pt idx="995">
                  <c:v>269.54000000000002</c:v>
                </c:pt>
                <c:pt idx="996">
                  <c:v>106.57</c:v>
                </c:pt>
                <c:pt idx="997">
                  <c:v>38.409999999999997</c:v>
                </c:pt>
                <c:pt idx="998">
                  <c:v>131.34</c:v>
                </c:pt>
                <c:pt idx="999">
                  <c:v>251.61</c:v>
                </c:pt>
                <c:pt idx="1000">
                  <c:v>287.99</c:v>
                </c:pt>
                <c:pt idx="1001">
                  <c:v>46.86</c:v>
                </c:pt>
                <c:pt idx="1002">
                  <c:v>658.62</c:v>
                </c:pt>
                <c:pt idx="1003">
                  <c:v>21.96</c:v>
                </c:pt>
                <c:pt idx="1004">
                  <c:v>24.57</c:v>
                </c:pt>
                <c:pt idx="1005">
                  <c:v>1008.53</c:v>
                </c:pt>
                <c:pt idx="1006">
                  <c:v>6968.9</c:v>
                </c:pt>
                <c:pt idx="1007">
                  <c:v>41.29</c:v>
                </c:pt>
                <c:pt idx="1008">
                  <c:v>88.64</c:v>
                </c:pt>
                <c:pt idx="1009">
                  <c:v>1300.54</c:v>
                </c:pt>
                <c:pt idx="1010">
                  <c:v>38.06</c:v>
                </c:pt>
                <c:pt idx="1011">
                  <c:v>1263.3499999999999</c:v>
                </c:pt>
                <c:pt idx="1012">
                  <c:v>202.38</c:v>
                </c:pt>
                <c:pt idx="1013">
                  <c:v>56.38</c:v>
                </c:pt>
                <c:pt idx="1014">
                  <c:v>119.13</c:v>
                </c:pt>
                <c:pt idx="1015">
                  <c:v>809.51</c:v>
                </c:pt>
                <c:pt idx="1016">
                  <c:v>643.64</c:v>
                </c:pt>
                <c:pt idx="1017">
                  <c:v>244.31</c:v>
                </c:pt>
                <c:pt idx="1018">
                  <c:v>466.58</c:v>
                </c:pt>
                <c:pt idx="1019">
                  <c:v>2290.69</c:v>
                </c:pt>
                <c:pt idx="1020">
                  <c:v>337.59</c:v>
                </c:pt>
                <c:pt idx="1021">
                  <c:v>10.65</c:v>
                </c:pt>
                <c:pt idx="1022">
                  <c:v>55.13</c:v>
                </c:pt>
                <c:pt idx="1023">
                  <c:v>215.32</c:v>
                </c:pt>
                <c:pt idx="1024">
                  <c:v>382.85</c:v>
                </c:pt>
                <c:pt idx="1025">
                  <c:v>44.8</c:v>
                </c:pt>
                <c:pt idx="1026">
                  <c:v>100.99</c:v>
                </c:pt>
                <c:pt idx="1027">
                  <c:v>142.06</c:v>
                </c:pt>
                <c:pt idx="1028">
                  <c:v>58.52</c:v>
                </c:pt>
                <c:pt idx="1029">
                  <c:v>363.74</c:v>
                </c:pt>
                <c:pt idx="1030">
                  <c:v>15.93</c:v>
                </c:pt>
                <c:pt idx="1031">
                  <c:v>21.28</c:v>
                </c:pt>
                <c:pt idx="1032">
                  <c:v>675.83</c:v>
                </c:pt>
                <c:pt idx="1033">
                  <c:v>28</c:v>
                </c:pt>
                <c:pt idx="1034">
                  <c:v>535.08000000000004</c:v>
                </c:pt>
                <c:pt idx="1035">
                  <c:v>222.71</c:v>
                </c:pt>
                <c:pt idx="1036">
                  <c:v>220.52</c:v>
                </c:pt>
                <c:pt idx="1037">
                  <c:v>68.34</c:v>
                </c:pt>
                <c:pt idx="1038">
                  <c:v>522.22</c:v>
                </c:pt>
                <c:pt idx="1039">
                  <c:v>28.01</c:v>
                </c:pt>
                <c:pt idx="1040">
                  <c:v>80.349999999999994</c:v>
                </c:pt>
                <c:pt idx="1041">
                  <c:v>99.69</c:v>
                </c:pt>
                <c:pt idx="1042">
                  <c:v>152.49</c:v>
                </c:pt>
                <c:pt idx="1043">
                  <c:v>320.75</c:v>
                </c:pt>
                <c:pt idx="1044">
                  <c:v>11.35</c:v>
                </c:pt>
                <c:pt idx="1045">
                  <c:v>7029.1</c:v>
                </c:pt>
                <c:pt idx="1046">
                  <c:v>1059.3800000000001</c:v>
                </c:pt>
                <c:pt idx="1047">
                  <c:v>2233.46</c:v>
                </c:pt>
                <c:pt idx="1048">
                  <c:v>928.92</c:v>
                </c:pt>
                <c:pt idx="1049">
                  <c:v>3845.35</c:v>
                </c:pt>
                <c:pt idx="1050">
                  <c:v>3.77</c:v>
                </c:pt>
                <c:pt idx="1051">
                  <c:v>343.54</c:v>
                </c:pt>
                <c:pt idx="1052">
                  <c:v>3627.08</c:v>
                </c:pt>
                <c:pt idx="1053">
                  <c:v>8.34</c:v>
                </c:pt>
                <c:pt idx="1054">
                  <c:v>63.32</c:v>
                </c:pt>
                <c:pt idx="1055">
                  <c:v>83.72</c:v>
                </c:pt>
                <c:pt idx="1056">
                  <c:v>1011.44</c:v>
                </c:pt>
                <c:pt idx="1057">
                  <c:v>132.22999999999999</c:v>
                </c:pt>
                <c:pt idx="1058">
                  <c:v>210.33</c:v>
                </c:pt>
                <c:pt idx="1059">
                  <c:v>168.04</c:v>
                </c:pt>
                <c:pt idx="1060">
                  <c:v>882.93</c:v>
                </c:pt>
                <c:pt idx="1061">
                  <c:v>1757.15</c:v>
                </c:pt>
                <c:pt idx="1062">
                  <c:v>1786.04</c:v>
                </c:pt>
                <c:pt idx="1063">
                  <c:v>34.76</c:v>
                </c:pt>
                <c:pt idx="1064">
                  <c:v>561.65</c:v>
                </c:pt>
                <c:pt idx="1065">
                  <c:v>413.73</c:v>
                </c:pt>
                <c:pt idx="1066">
                  <c:v>55.6</c:v>
                </c:pt>
                <c:pt idx="1067">
                  <c:v>2099.61</c:v>
                </c:pt>
                <c:pt idx="1068">
                  <c:v>96.6</c:v>
                </c:pt>
                <c:pt idx="1069">
                  <c:v>558.16999999999996</c:v>
                </c:pt>
                <c:pt idx="1070">
                  <c:v>8.39</c:v>
                </c:pt>
                <c:pt idx="1071">
                  <c:v>559.42999999999995</c:v>
                </c:pt>
                <c:pt idx="1072">
                  <c:v>1216.52</c:v>
                </c:pt>
                <c:pt idx="1073">
                  <c:v>1058.3599999999999</c:v>
                </c:pt>
                <c:pt idx="1074">
                  <c:v>18.309999999999999</c:v>
                </c:pt>
                <c:pt idx="1075">
                  <c:v>4935.22</c:v>
                </c:pt>
                <c:pt idx="1076">
                  <c:v>51.03</c:v>
                </c:pt>
                <c:pt idx="1077">
                  <c:v>746.91</c:v>
                </c:pt>
                <c:pt idx="1078">
                  <c:v>77.47</c:v>
                </c:pt>
                <c:pt idx="1079">
                  <c:v>204.34</c:v>
                </c:pt>
                <c:pt idx="1080">
                  <c:v>206.04</c:v>
                </c:pt>
                <c:pt idx="1081">
                  <c:v>475.42</c:v>
                </c:pt>
                <c:pt idx="1082">
                  <c:v>3598.82</c:v>
                </c:pt>
                <c:pt idx="1083">
                  <c:v>41.22</c:v>
                </c:pt>
                <c:pt idx="1084">
                  <c:v>875.39</c:v>
                </c:pt>
                <c:pt idx="1085">
                  <c:v>8.24</c:v>
                </c:pt>
                <c:pt idx="1086">
                  <c:v>641.11</c:v>
                </c:pt>
                <c:pt idx="1087">
                  <c:v>35.479999999999997</c:v>
                </c:pt>
                <c:pt idx="1088">
                  <c:v>2130.04</c:v>
                </c:pt>
                <c:pt idx="1089">
                  <c:v>82.8</c:v>
                </c:pt>
                <c:pt idx="1090">
                  <c:v>99.02</c:v>
                </c:pt>
                <c:pt idx="1091">
                  <c:v>46.4</c:v>
                </c:pt>
                <c:pt idx="1092">
                  <c:v>551.51</c:v>
                </c:pt>
                <c:pt idx="1093">
                  <c:v>142.79</c:v>
                </c:pt>
                <c:pt idx="1094">
                  <c:v>585.08000000000004</c:v>
                </c:pt>
                <c:pt idx="1095">
                  <c:v>72.75</c:v>
                </c:pt>
                <c:pt idx="1096">
                  <c:v>269.33</c:v>
                </c:pt>
                <c:pt idx="1097">
                  <c:v>377</c:v>
                </c:pt>
                <c:pt idx="1098">
                  <c:v>42.99</c:v>
                </c:pt>
                <c:pt idx="1099">
                  <c:v>65.69</c:v>
                </c:pt>
                <c:pt idx="1100">
                  <c:v>2748.21</c:v>
                </c:pt>
                <c:pt idx="1101">
                  <c:v>93.19</c:v>
                </c:pt>
                <c:pt idx="1102">
                  <c:v>363.37</c:v>
                </c:pt>
                <c:pt idx="1103">
                  <c:v>480.75</c:v>
                </c:pt>
                <c:pt idx="1104">
                  <c:v>16.88</c:v>
                </c:pt>
                <c:pt idx="1105">
                  <c:v>925.19</c:v>
                </c:pt>
                <c:pt idx="1106">
                  <c:v>408.66</c:v>
                </c:pt>
                <c:pt idx="1107">
                  <c:v>122.93</c:v>
                </c:pt>
                <c:pt idx="1108">
                  <c:v>32.659999999999997</c:v>
                </c:pt>
                <c:pt idx="1109">
                  <c:v>14.85</c:v>
                </c:pt>
                <c:pt idx="1110">
                  <c:v>45</c:v>
                </c:pt>
                <c:pt idx="1111">
                  <c:v>6569.07</c:v>
                </c:pt>
                <c:pt idx="1112">
                  <c:v>88.22</c:v>
                </c:pt>
                <c:pt idx="1113">
                  <c:v>40.29</c:v>
                </c:pt>
                <c:pt idx="1114">
                  <c:v>151.27000000000001</c:v>
                </c:pt>
                <c:pt idx="1115">
                  <c:v>10.51</c:v>
                </c:pt>
                <c:pt idx="1116">
                  <c:v>74.930000000000007</c:v>
                </c:pt>
                <c:pt idx="1117">
                  <c:v>1370.99</c:v>
                </c:pt>
                <c:pt idx="1118">
                  <c:v>1913.84</c:v>
                </c:pt>
                <c:pt idx="1119">
                  <c:v>2692.12</c:v>
                </c:pt>
                <c:pt idx="1120">
                  <c:v>762.38</c:v>
                </c:pt>
                <c:pt idx="1121">
                  <c:v>36.72</c:v>
                </c:pt>
                <c:pt idx="1122">
                  <c:v>305.70999999999998</c:v>
                </c:pt>
                <c:pt idx="1123">
                  <c:v>277.12</c:v>
                </c:pt>
                <c:pt idx="1124">
                  <c:v>100.11</c:v>
                </c:pt>
                <c:pt idx="1125">
                  <c:v>31.54</c:v>
                </c:pt>
                <c:pt idx="1126">
                  <c:v>4634.6899999999996</c:v>
                </c:pt>
                <c:pt idx="1127">
                  <c:v>7304.03</c:v>
                </c:pt>
                <c:pt idx="1128">
                  <c:v>632.65</c:v>
                </c:pt>
                <c:pt idx="1129">
                  <c:v>290.98</c:v>
                </c:pt>
                <c:pt idx="1130">
                  <c:v>21.77</c:v>
                </c:pt>
                <c:pt idx="1131">
                  <c:v>384.22</c:v>
                </c:pt>
                <c:pt idx="1132">
                  <c:v>31.64</c:v>
                </c:pt>
                <c:pt idx="1133">
                  <c:v>565.36</c:v>
                </c:pt>
                <c:pt idx="1134">
                  <c:v>32.76</c:v>
                </c:pt>
                <c:pt idx="1135">
                  <c:v>336.92</c:v>
                </c:pt>
                <c:pt idx="1136">
                  <c:v>114.91</c:v>
                </c:pt>
                <c:pt idx="1137">
                  <c:v>934.52</c:v>
                </c:pt>
                <c:pt idx="1138">
                  <c:v>260.66000000000003</c:v>
                </c:pt>
                <c:pt idx="1139">
                  <c:v>4249.37</c:v>
                </c:pt>
                <c:pt idx="1140">
                  <c:v>6676.61</c:v>
                </c:pt>
                <c:pt idx="1141">
                  <c:v>291.39999999999998</c:v>
                </c:pt>
                <c:pt idx="1142">
                  <c:v>146.5</c:v>
                </c:pt>
                <c:pt idx="1143">
                  <c:v>38.979999999999997</c:v>
                </c:pt>
                <c:pt idx="1144">
                  <c:v>34.159999999999997</c:v>
                </c:pt>
                <c:pt idx="1145">
                  <c:v>120.34</c:v>
                </c:pt>
                <c:pt idx="1146">
                  <c:v>153.61000000000001</c:v>
                </c:pt>
                <c:pt idx="1147">
                  <c:v>1414.88</c:v>
                </c:pt>
                <c:pt idx="1148">
                  <c:v>33.630000000000003</c:v>
                </c:pt>
                <c:pt idx="1149">
                  <c:v>1063.81</c:v>
                </c:pt>
                <c:pt idx="1150">
                  <c:v>242.7</c:v>
                </c:pt>
                <c:pt idx="1151">
                  <c:v>3377.06</c:v>
                </c:pt>
                <c:pt idx="1152">
                  <c:v>123.93</c:v>
                </c:pt>
                <c:pt idx="1153">
                  <c:v>93.96</c:v>
                </c:pt>
                <c:pt idx="1154">
                  <c:v>1818.41</c:v>
                </c:pt>
                <c:pt idx="1155">
                  <c:v>8.9499999999999993</c:v>
                </c:pt>
                <c:pt idx="1156">
                  <c:v>652.84</c:v>
                </c:pt>
                <c:pt idx="1157">
                  <c:v>12750.99</c:v>
                </c:pt>
                <c:pt idx="1158">
                  <c:v>20.54</c:v>
                </c:pt>
                <c:pt idx="1159">
                  <c:v>7840.04</c:v>
                </c:pt>
                <c:pt idx="1160">
                  <c:v>1094.33</c:v>
                </c:pt>
                <c:pt idx="1161">
                  <c:v>389.97</c:v>
                </c:pt>
                <c:pt idx="1162">
                  <c:v>84.59</c:v>
                </c:pt>
                <c:pt idx="1163">
                  <c:v>9666.7199999999993</c:v>
                </c:pt>
                <c:pt idx="1164">
                  <c:v>134.58000000000001</c:v>
                </c:pt>
                <c:pt idx="1165">
                  <c:v>33.65</c:v>
                </c:pt>
                <c:pt idx="1166">
                  <c:v>66.12</c:v>
                </c:pt>
                <c:pt idx="1167">
                  <c:v>3.07</c:v>
                </c:pt>
                <c:pt idx="1168">
                  <c:v>255.83</c:v>
                </c:pt>
                <c:pt idx="1169">
                  <c:v>421.18</c:v>
                </c:pt>
                <c:pt idx="1170">
                  <c:v>1377.46</c:v>
                </c:pt>
                <c:pt idx="1171">
                  <c:v>6600.63</c:v>
                </c:pt>
                <c:pt idx="1172">
                  <c:v>1811.99</c:v>
                </c:pt>
                <c:pt idx="1173">
                  <c:v>799.76</c:v>
                </c:pt>
                <c:pt idx="1174">
                  <c:v>609.09</c:v>
                </c:pt>
                <c:pt idx="1175">
                  <c:v>2761.94</c:v>
                </c:pt>
                <c:pt idx="1176">
                  <c:v>33.950000000000003</c:v>
                </c:pt>
                <c:pt idx="1177">
                  <c:v>302.33999999999997</c:v>
                </c:pt>
                <c:pt idx="1178">
                  <c:v>334.44</c:v>
                </c:pt>
                <c:pt idx="1179">
                  <c:v>556.61</c:v>
                </c:pt>
                <c:pt idx="1180">
                  <c:v>64.48</c:v>
                </c:pt>
                <c:pt idx="1181">
                  <c:v>4845.2700000000004</c:v>
                </c:pt>
                <c:pt idx="1182">
                  <c:v>19.68</c:v>
                </c:pt>
                <c:pt idx="1183">
                  <c:v>9798.84</c:v>
                </c:pt>
                <c:pt idx="1184">
                  <c:v>154.11000000000001</c:v>
                </c:pt>
                <c:pt idx="1185">
                  <c:v>242.97</c:v>
                </c:pt>
                <c:pt idx="1186">
                  <c:v>200.61</c:v>
                </c:pt>
                <c:pt idx="1187">
                  <c:v>237.83</c:v>
                </c:pt>
                <c:pt idx="1188">
                  <c:v>53.02</c:v>
                </c:pt>
                <c:pt idx="1189">
                  <c:v>248.84</c:v>
                </c:pt>
                <c:pt idx="1190">
                  <c:v>7.21</c:v>
                </c:pt>
                <c:pt idx="1191">
                  <c:v>253.87</c:v>
                </c:pt>
                <c:pt idx="1192">
                  <c:v>5880.46</c:v>
                </c:pt>
                <c:pt idx="1193">
                  <c:v>577.25</c:v>
                </c:pt>
                <c:pt idx="1194">
                  <c:v>4075.18</c:v>
                </c:pt>
                <c:pt idx="1195">
                  <c:v>1798.23</c:v>
                </c:pt>
                <c:pt idx="1196">
                  <c:v>727.2</c:v>
                </c:pt>
                <c:pt idx="1197">
                  <c:v>6173.42</c:v>
                </c:pt>
                <c:pt idx="1198">
                  <c:v>1553.7</c:v>
                </c:pt>
                <c:pt idx="1199">
                  <c:v>18.68</c:v>
                </c:pt>
                <c:pt idx="1200">
                  <c:v>36.299999999999997</c:v>
                </c:pt>
                <c:pt idx="1201">
                  <c:v>16.03</c:v>
                </c:pt>
                <c:pt idx="1202">
                  <c:v>25.35</c:v>
                </c:pt>
                <c:pt idx="1203">
                  <c:v>19.32</c:v>
                </c:pt>
                <c:pt idx="1204">
                  <c:v>86.8</c:v>
                </c:pt>
                <c:pt idx="1205">
                  <c:v>381.91</c:v>
                </c:pt>
                <c:pt idx="1206">
                  <c:v>761.67</c:v>
                </c:pt>
                <c:pt idx="1207">
                  <c:v>5014.07</c:v>
                </c:pt>
                <c:pt idx="1208">
                  <c:v>186.19</c:v>
                </c:pt>
                <c:pt idx="1209">
                  <c:v>1227.94</c:v>
                </c:pt>
                <c:pt idx="1210">
                  <c:v>294.97000000000003</c:v>
                </c:pt>
                <c:pt idx="1211">
                  <c:v>2458.0500000000002</c:v>
                </c:pt>
                <c:pt idx="1212">
                  <c:v>2465.75</c:v>
                </c:pt>
                <c:pt idx="1213">
                  <c:v>650.25</c:v>
                </c:pt>
                <c:pt idx="1214">
                  <c:v>272.12</c:v>
                </c:pt>
                <c:pt idx="1215">
                  <c:v>428.85</c:v>
                </c:pt>
                <c:pt idx="1216">
                  <c:v>342.54</c:v>
                </c:pt>
                <c:pt idx="1217">
                  <c:v>27.96</c:v>
                </c:pt>
                <c:pt idx="1218">
                  <c:v>1635.38</c:v>
                </c:pt>
                <c:pt idx="1219">
                  <c:v>58.48</c:v>
                </c:pt>
                <c:pt idx="1220">
                  <c:v>40.049999999999997</c:v>
                </c:pt>
                <c:pt idx="1221">
                  <c:v>1117.6600000000001</c:v>
                </c:pt>
                <c:pt idx="1222">
                  <c:v>807</c:v>
                </c:pt>
                <c:pt idx="1223">
                  <c:v>169.46</c:v>
                </c:pt>
                <c:pt idx="1224">
                  <c:v>5768.12</c:v>
                </c:pt>
                <c:pt idx="1225">
                  <c:v>55.25</c:v>
                </c:pt>
                <c:pt idx="1226">
                  <c:v>551.22</c:v>
                </c:pt>
                <c:pt idx="1227">
                  <c:v>83.93</c:v>
                </c:pt>
                <c:pt idx="1228">
                  <c:v>193.88</c:v>
                </c:pt>
                <c:pt idx="1229">
                  <c:v>990.25</c:v>
                </c:pt>
                <c:pt idx="1230">
                  <c:v>14.76</c:v>
                </c:pt>
                <c:pt idx="1231">
                  <c:v>808.44</c:v>
                </c:pt>
                <c:pt idx="1232">
                  <c:v>67.41</c:v>
                </c:pt>
                <c:pt idx="1233">
                  <c:v>55.08</c:v>
                </c:pt>
                <c:pt idx="1234">
                  <c:v>1608.11</c:v>
                </c:pt>
                <c:pt idx="1235">
                  <c:v>99.75</c:v>
                </c:pt>
                <c:pt idx="1236">
                  <c:v>51.41</c:v>
                </c:pt>
                <c:pt idx="1237">
                  <c:v>68.72</c:v>
                </c:pt>
                <c:pt idx="1238">
                  <c:v>618.96</c:v>
                </c:pt>
                <c:pt idx="1239">
                  <c:v>77.540000000000006</c:v>
                </c:pt>
                <c:pt idx="1240">
                  <c:v>361.72</c:v>
                </c:pt>
                <c:pt idx="1241">
                  <c:v>1373.47</c:v>
                </c:pt>
                <c:pt idx="1242">
                  <c:v>91.92</c:v>
                </c:pt>
                <c:pt idx="1243">
                  <c:v>73.290000000000006</c:v>
                </c:pt>
                <c:pt idx="1244">
                  <c:v>2961.32</c:v>
                </c:pt>
                <c:pt idx="1245">
                  <c:v>87.11</c:v>
                </c:pt>
                <c:pt idx="1246">
                  <c:v>170.46</c:v>
                </c:pt>
                <c:pt idx="1247">
                  <c:v>4.95</c:v>
                </c:pt>
                <c:pt idx="1248">
                  <c:v>461.24</c:v>
                </c:pt>
                <c:pt idx="1249">
                  <c:v>577.75</c:v>
                </c:pt>
                <c:pt idx="1250">
                  <c:v>59.4</c:v>
                </c:pt>
                <c:pt idx="1251">
                  <c:v>66.459999999999994</c:v>
                </c:pt>
                <c:pt idx="1252">
                  <c:v>35.35</c:v>
                </c:pt>
                <c:pt idx="1253">
                  <c:v>248.21</c:v>
                </c:pt>
                <c:pt idx="1254">
                  <c:v>4086.5</c:v>
                </c:pt>
                <c:pt idx="1255">
                  <c:v>375.03</c:v>
                </c:pt>
                <c:pt idx="1256">
                  <c:v>22.11</c:v>
                </c:pt>
                <c:pt idx="1257">
                  <c:v>2875.35</c:v>
                </c:pt>
                <c:pt idx="1258">
                  <c:v>78.08</c:v>
                </c:pt>
                <c:pt idx="1259">
                  <c:v>2013.88</c:v>
                </c:pt>
                <c:pt idx="1260">
                  <c:v>201.32</c:v>
                </c:pt>
                <c:pt idx="1261">
                  <c:v>298.51</c:v>
                </c:pt>
                <c:pt idx="1262">
                  <c:v>3846.06</c:v>
                </c:pt>
                <c:pt idx="1263">
                  <c:v>35.93</c:v>
                </c:pt>
                <c:pt idx="1264">
                  <c:v>1610.84</c:v>
                </c:pt>
                <c:pt idx="1265">
                  <c:v>86.12</c:v>
                </c:pt>
                <c:pt idx="1266">
                  <c:v>76.87</c:v>
                </c:pt>
                <c:pt idx="1267">
                  <c:v>374.6</c:v>
                </c:pt>
                <c:pt idx="1268">
                  <c:v>61.87</c:v>
                </c:pt>
                <c:pt idx="1269">
                  <c:v>48.88</c:v>
                </c:pt>
                <c:pt idx="1270">
                  <c:v>21.56</c:v>
                </c:pt>
                <c:pt idx="1271">
                  <c:v>164.67</c:v>
                </c:pt>
                <c:pt idx="1272">
                  <c:v>72.739999999999995</c:v>
                </c:pt>
                <c:pt idx="1273">
                  <c:v>418.75</c:v>
                </c:pt>
                <c:pt idx="1274">
                  <c:v>469.59</c:v>
                </c:pt>
                <c:pt idx="1275">
                  <c:v>136.25</c:v>
                </c:pt>
                <c:pt idx="1276">
                  <c:v>558.41</c:v>
                </c:pt>
                <c:pt idx="1277">
                  <c:v>290.22000000000003</c:v>
                </c:pt>
                <c:pt idx="1278">
                  <c:v>1129.67</c:v>
                </c:pt>
                <c:pt idx="1279">
                  <c:v>2439.37</c:v>
                </c:pt>
                <c:pt idx="1280">
                  <c:v>92.02</c:v>
                </c:pt>
                <c:pt idx="1281">
                  <c:v>283.55</c:v>
                </c:pt>
                <c:pt idx="1282">
                  <c:v>9757.48</c:v>
                </c:pt>
                <c:pt idx="1283">
                  <c:v>850.64</c:v>
                </c:pt>
                <c:pt idx="1284">
                  <c:v>1159.79</c:v>
                </c:pt>
                <c:pt idx="1285">
                  <c:v>20.22</c:v>
                </c:pt>
                <c:pt idx="1286">
                  <c:v>1548.97</c:v>
                </c:pt>
                <c:pt idx="1287">
                  <c:v>337.86</c:v>
                </c:pt>
                <c:pt idx="1288">
                  <c:v>84.21</c:v>
                </c:pt>
                <c:pt idx="1289">
                  <c:v>38.74</c:v>
                </c:pt>
                <c:pt idx="1290">
                  <c:v>134.09</c:v>
                </c:pt>
                <c:pt idx="1291">
                  <c:v>191.73</c:v>
                </c:pt>
                <c:pt idx="1292">
                  <c:v>618.85</c:v>
                </c:pt>
                <c:pt idx="1293">
                  <c:v>115.99</c:v>
                </c:pt>
                <c:pt idx="1294">
                  <c:v>19.46</c:v>
                </c:pt>
                <c:pt idx="1295">
                  <c:v>44.75</c:v>
                </c:pt>
                <c:pt idx="1296">
                  <c:v>9.23</c:v>
                </c:pt>
                <c:pt idx="1297">
                  <c:v>96.13</c:v>
                </c:pt>
                <c:pt idx="1298">
                  <c:v>73.959999999999994</c:v>
                </c:pt>
                <c:pt idx="1299">
                  <c:v>1805.9</c:v>
                </c:pt>
                <c:pt idx="1300">
                  <c:v>311.41000000000003</c:v>
                </c:pt>
                <c:pt idx="1301">
                  <c:v>3707.05</c:v>
                </c:pt>
                <c:pt idx="1302">
                  <c:v>2805.18</c:v>
                </c:pt>
                <c:pt idx="1303">
                  <c:v>80.86</c:v>
                </c:pt>
                <c:pt idx="1304">
                  <c:v>1096.6300000000001</c:v>
                </c:pt>
                <c:pt idx="1305">
                  <c:v>632.12</c:v>
                </c:pt>
                <c:pt idx="1306">
                  <c:v>1302.98</c:v>
                </c:pt>
                <c:pt idx="1307">
                  <c:v>131.79</c:v>
                </c:pt>
                <c:pt idx="1308">
                  <c:v>35.33</c:v>
                </c:pt>
                <c:pt idx="1309">
                  <c:v>674.55</c:v>
                </c:pt>
                <c:pt idx="1310">
                  <c:v>1721.24</c:v>
                </c:pt>
                <c:pt idx="1311">
                  <c:v>668.38</c:v>
                </c:pt>
                <c:pt idx="1312">
                  <c:v>324.62</c:v>
                </c:pt>
                <c:pt idx="1313">
                  <c:v>40.93</c:v>
                </c:pt>
                <c:pt idx="1314">
                  <c:v>53.42</c:v>
                </c:pt>
                <c:pt idx="1315">
                  <c:v>8.49</c:v>
                </c:pt>
                <c:pt idx="1316">
                  <c:v>69.89</c:v>
                </c:pt>
                <c:pt idx="1317">
                  <c:v>77.42</c:v>
                </c:pt>
                <c:pt idx="1318">
                  <c:v>7.2</c:v>
                </c:pt>
                <c:pt idx="1319">
                  <c:v>61.29</c:v>
                </c:pt>
                <c:pt idx="1320">
                  <c:v>109.15</c:v>
                </c:pt>
                <c:pt idx="1321">
                  <c:v>1477.84</c:v>
                </c:pt>
                <c:pt idx="1322">
                  <c:v>29.08</c:v>
                </c:pt>
                <c:pt idx="1323">
                  <c:v>1162.46</c:v>
                </c:pt>
                <c:pt idx="1324">
                  <c:v>109.86</c:v>
                </c:pt>
                <c:pt idx="1325">
                  <c:v>5911.35</c:v>
                </c:pt>
                <c:pt idx="1326">
                  <c:v>4649.8500000000004</c:v>
                </c:pt>
                <c:pt idx="1327">
                  <c:v>2259.9899999999998</c:v>
                </c:pt>
                <c:pt idx="1328">
                  <c:v>42.46</c:v>
                </c:pt>
                <c:pt idx="1329">
                  <c:v>314.06</c:v>
                </c:pt>
                <c:pt idx="1330">
                  <c:v>1009.99</c:v>
                </c:pt>
                <c:pt idx="1331">
                  <c:v>92.16</c:v>
                </c:pt>
                <c:pt idx="1332">
                  <c:v>16.5</c:v>
                </c:pt>
                <c:pt idx="1333">
                  <c:v>1202.6600000000001</c:v>
                </c:pt>
                <c:pt idx="1334">
                  <c:v>196.69</c:v>
                </c:pt>
                <c:pt idx="1335">
                  <c:v>40.28</c:v>
                </c:pt>
                <c:pt idx="1336">
                  <c:v>904.31</c:v>
                </c:pt>
                <c:pt idx="1337">
                  <c:v>96.86</c:v>
                </c:pt>
                <c:pt idx="1338">
                  <c:v>765.65</c:v>
                </c:pt>
                <c:pt idx="1339">
                  <c:v>8.7200000000000006</c:v>
                </c:pt>
                <c:pt idx="1340">
                  <c:v>6355.69</c:v>
                </c:pt>
                <c:pt idx="1341">
                  <c:v>28.09</c:v>
                </c:pt>
                <c:pt idx="1342">
                  <c:v>1130.1500000000001</c:v>
                </c:pt>
                <c:pt idx="1343">
                  <c:v>54.37</c:v>
                </c:pt>
                <c:pt idx="1344">
                  <c:v>100.87</c:v>
                </c:pt>
                <c:pt idx="1345">
                  <c:v>1857.08</c:v>
                </c:pt>
                <c:pt idx="1346">
                  <c:v>42.56</c:v>
                </c:pt>
                <c:pt idx="1347">
                  <c:v>414.91</c:v>
                </c:pt>
                <c:pt idx="1348">
                  <c:v>91.39</c:v>
                </c:pt>
                <c:pt idx="1349">
                  <c:v>202.29</c:v>
                </c:pt>
                <c:pt idx="1350">
                  <c:v>168.71</c:v>
                </c:pt>
                <c:pt idx="1351">
                  <c:v>885.65</c:v>
                </c:pt>
                <c:pt idx="1352">
                  <c:v>152.05000000000001</c:v>
                </c:pt>
                <c:pt idx="1353">
                  <c:v>49.1</c:v>
                </c:pt>
                <c:pt idx="1354">
                  <c:v>246.44</c:v>
                </c:pt>
                <c:pt idx="1355">
                  <c:v>199.08</c:v>
                </c:pt>
                <c:pt idx="1356">
                  <c:v>2039.07</c:v>
                </c:pt>
                <c:pt idx="1357">
                  <c:v>436.94</c:v>
                </c:pt>
                <c:pt idx="1358">
                  <c:v>37.380000000000003</c:v>
                </c:pt>
                <c:pt idx="1359">
                  <c:v>47.4</c:v>
                </c:pt>
                <c:pt idx="1360">
                  <c:v>260</c:v>
                </c:pt>
                <c:pt idx="1361">
                  <c:v>709.7</c:v>
                </c:pt>
                <c:pt idx="1362">
                  <c:v>27.42</c:v>
                </c:pt>
                <c:pt idx="1363">
                  <c:v>739.06</c:v>
                </c:pt>
                <c:pt idx="1364">
                  <c:v>30.47</c:v>
                </c:pt>
                <c:pt idx="1365">
                  <c:v>96.96</c:v>
                </c:pt>
                <c:pt idx="1366">
                  <c:v>4.21</c:v>
                </c:pt>
                <c:pt idx="1367">
                  <c:v>3550.28</c:v>
                </c:pt>
                <c:pt idx="1368">
                  <c:v>1188.6300000000001</c:v>
                </c:pt>
                <c:pt idx="1369">
                  <c:v>1009.93</c:v>
                </c:pt>
                <c:pt idx="1370">
                  <c:v>140.69999999999999</c:v>
                </c:pt>
                <c:pt idx="1371">
                  <c:v>15.95</c:v>
                </c:pt>
                <c:pt idx="1372">
                  <c:v>42.35</c:v>
                </c:pt>
                <c:pt idx="1373">
                  <c:v>63.78</c:v>
                </c:pt>
                <c:pt idx="1374">
                  <c:v>451.61</c:v>
                </c:pt>
                <c:pt idx="1375">
                  <c:v>10.41</c:v>
                </c:pt>
                <c:pt idx="1376">
                  <c:v>2849.64</c:v>
                </c:pt>
                <c:pt idx="1377">
                  <c:v>38.04</c:v>
                </c:pt>
                <c:pt idx="1378">
                  <c:v>42.53</c:v>
                </c:pt>
                <c:pt idx="1379">
                  <c:v>14.77</c:v>
                </c:pt>
                <c:pt idx="1380">
                  <c:v>438.33</c:v>
                </c:pt>
                <c:pt idx="1381">
                  <c:v>38.11</c:v>
                </c:pt>
                <c:pt idx="1382">
                  <c:v>169.46</c:v>
                </c:pt>
                <c:pt idx="1383">
                  <c:v>724.57</c:v>
                </c:pt>
                <c:pt idx="1384">
                  <c:v>51.13</c:v>
                </c:pt>
                <c:pt idx="1385">
                  <c:v>79.61</c:v>
                </c:pt>
                <c:pt idx="1386">
                  <c:v>109.99</c:v>
                </c:pt>
                <c:pt idx="1387">
                  <c:v>900.12</c:v>
                </c:pt>
                <c:pt idx="1388">
                  <c:v>237.62</c:v>
                </c:pt>
                <c:pt idx="1389">
                  <c:v>176.42</c:v>
                </c:pt>
                <c:pt idx="1390">
                  <c:v>2084.16</c:v>
                </c:pt>
                <c:pt idx="1391">
                  <c:v>43.41</c:v>
                </c:pt>
                <c:pt idx="1392">
                  <c:v>46.42</c:v>
                </c:pt>
                <c:pt idx="1393">
                  <c:v>1140.95</c:v>
                </c:pt>
                <c:pt idx="1394">
                  <c:v>42.69</c:v>
                </c:pt>
                <c:pt idx="1395">
                  <c:v>327.41000000000003</c:v>
                </c:pt>
                <c:pt idx="1396">
                  <c:v>3786.84</c:v>
                </c:pt>
                <c:pt idx="1397">
                  <c:v>2012.11</c:v>
                </c:pt>
                <c:pt idx="1398">
                  <c:v>471.66</c:v>
                </c:pt>
                <c:pt idx="1399">
                  <c:v>662.8</c:v>
                </c:pt>
                <c:pt idx="1400">
                  <c:v>119.86</c:v>
                </c:pt>
                <c:pt idx="1401">
                  <c:v>2651.21</c:v>
                </c:pt>
                <c:pt idx="1402">
                  <c:v>38.96</c:v>
                </c:pt>
                <c:pt idx="1403">
                  <c:v>8048.45</c:v>
                </c:pt>
                <c:pt idx="1404">
                  <c:v>1939.03</c:v>
                </c:pt>
                <c:pt idx="1405">
                  <c:v>457.63</c:v>
                </c:pt>
                <c:pt idx="1406">
                  <c:v>170.75</c:v>
                </c:pt>
                <c:pt idx="1407">
                  <c:v>1339.42</c:v>
                </c:pt>
                <c:pt idx="1408">
                  <c:v>8.66</c:v>
                </c:pt>
                <c:pt idx="1409">
                  <c:v>10554.63</c:v>
                </c:pt>
                <c:pt idx="1410">
                  <c:v>1749.64</c:v>
                </c:pt>
                <c:pt idx="1411">
                  <c:v>355.4</c:v>
                </c:pt>
                <c:pt idx="1412">
                  <c:v>148.36000000000001</c:v>
                </c:pt>
                <c:pt idx="1413">
                  <c:v>2814.57</c:v>
                </c:pt>
                <c:pt idx="1414">
                  <c:v>88.85</c:v>
                </c:pt>
                <c:pt idx="1415">
                  <c:v>70.819999999999993</c:v>
                </c:pt>
                <c:pt idx="1416">
                  <c:v>90.44</c:v>
                </c:pt>
                <c:pt idx="1417">
                  <c:v>10.72</c:v>
                </c:pt>
                <c:pt idx="1418">
                  <c:v>10180.01</c:v>
                </c:pt>
                <c:pt idx="1419">
                  <c:v>42.44</c:v>
                </c:pt>
                <c:pt idx="1420">
                  <c:v>462.57</c:v>
                </c:pt>
                <c:pt idx="1421">
                  <c:v>125.37</c:v>
                </c:pt>
                <c:pt idx="1422">
                  <c:v>190.85</c:v>
                </c:pt>
                <c:pt idx="1423">
                  <c:v>370.68</c:v>
                </c:pt>
                <c:pt idx="1424">
                  <c:v>2400.9499999999998</c:v>
                </c:pt>
                <c:pt idx="1425">
                  <c:v>7303.05</c:v>
                </c:pt>
                <c:pt idx="1426">
                  <c:v>58.05</c:v>
                </c:pt>
                <c:pt idx="1427">
                  <c:v>68.64</c:v>
                </c:pt>
                <c:pt idx="1428">
                  <c:v>277.07</c:v>
                </c:pt>
                <c:pt idx="1429">
                  <c:v>51.99</c:v>
                </c:pt>
                <c:pt idx="1430">
                  <c:v>149.66999999999999</c:v>
                </c:pt>
                <c:pt idx="1431">
                  <c:v>61.1</c:v>
                </c:pt>
                <c:pt idx="1432">
                  <c:v>193.81</c:v>
                </c:pt>
                <c:pt idx="1433">
                  <c:v>257.48</c:v>
                </c:pt>
                <c:pt idx="1434">
                  <c:v>3194.99</c:v>
                </c:pt>
                <c:pt idx="1435">
                  <c:v>202.98</c:v>
                </c:pt>
                <c:pt idx="1436">
                  <c:v>10.86</c:v>
                </c:pt>
                <c:pt idx="1437">
                  <c:v>1477.57</c:v>
                </c:pt>
                <c:pt idx="1438">
                  <c:v>382.29</c:v>
                </c:pt>
                <c:pt idx="1439">
                  <c:v>881.74</c:v>
                </c:pt>
                <c:pt idx="1440">
                  <c:v>7384.18</c:v>
                </c:pt>
                <c:pt idx="1441">
                  <c:v>448.26</c:v>
                </c:pt>
                <c:pt idx="1442">
                  <c:v>95.57</c:v>
                </c:pt>
                <c:pt idx="1443">
                  <c:v>214.48</c:v>
                </c:pt>
                <c:pt idx="1444">
                  <c:v>1790.1</c:v>
                </c:pt>
                <c:pt idx="1445">
                  <c:v>110.68</c:v>
                </c:pt>
                <c:pt idx="1446">
                  <c:v>385.45</c:v>
                </c:pt>
                <c:pt idx="1447">
                  <c:v>19.32</c:v>
                </c:pt>
                <c:pt idx="1448">
                  <c:v>30.1</c:v>
                </c:pt>
                <c:pt idx="1449">
                  <c:v>261.20999999999998</c:v>
                </c:pt>
                <c:pt idx="1450">
                  <c:v>42.79</c:v>
                </c:pt>
                <c:pt idx="1451">
                  <c:v>1828.22</c:v>
                </c:pt>
                <c:pt idx="1452">
                  <c:v>29.77</c:v>
                </c:pt>
                <c:pt idx="1453">
                  <c:v>147.19</c:v>
                </c:pt>
                <c:pt idx="1454">
                  <c:v>39.17</c:v>
                </c:pt>
                <c:pt idx="1455">
                  <c:v>87.85</c:v>
                </c:pt>
                <c:pt idx="1456">
                  <c:v>7429.63</c:v>
                </c:pt>
                <c:pt idx="1457">
                  <c:v>224.29</c:v>
                </c:pt>
                <c:pt idx="1458">
                  <c:v>51.2</c:v>
                </c:pt>
                <c:pt idx="1459">
                  <c:v>29718.53</c:v>
                </c:pt>
                <c:pt idx="1460">
                  <c:v>197.48</c:v>
                </c:pt>
                <c:pt idx="1461">
                  <c:v>46.85</c:v>
                </c:pt>
                <c:pt idx="1462">
                  <c:v>93.57</c:v>
                </c:pt>
                <c:pt idx="1463">
                  <c:v>2694.49</c:v>
                </c:pt>
                <c:pt idx="1464">
                  <c:v>174.5</c:v>
                </c:pt>
                <c:pt idx="1465">
                  <c:v>26.01</c:v>
                </c:pt>
                <c:pt idx="1466">
                  <c:v>1527.97</c:v>
                </c:pt>
                <c:pt idx="1467">
                  <c:v>110.86</c:v>
                </c:pt>
                <c:pt idx="1468">
                  <c:v>97.98</c:v>
                </c:pt>
                <c:pt idx="1469">
                  <c:v>127.83</c:v>
                </c:pt>
                <c:pt idx="1470">
                  <c:v>289.88</c:v>
                </c:pt>
                <c:pt idx="1471">
                  <c:v>4354.55</c:v>
                </c:pt>
                <c:pt idx="1472">
                  <c:v>146.16999999999999</c:v>
                </c:pt>
                <c:pt idx="1473">
                  <c:v>42.02</c:v>
                </c:pt>
                <c:pt idx="1474">
                  <c:v>3705.14</c:v>
                </c:pt>
                <c:pt idx="1475">
                  <c:v>945.36</c:v>
                </c:pt>
                <c:pt idx="1476">
                  <c:v>49.24</c:v>
                </c:pt>
                <c:pt idx="1477">
                  <c:v>68.45</c:v>
                </c:pt>
                <c:pt idx="1478">
                  <c:v>44.75</c:v>
                </c:pt>
                <c:pt idx="1479">
                  <c:v>40.69</c:v>
                </c:pt>
                <c:pt idx="1480">
                  <c:v>130.11000000000001</c:v>
                </c:pt>
                <c:pt idx="1481">
                  <c:v>337.34</c:v>
                </c:pt>
                <c:pt idx="1482">
                  <c:v>280.43</c:v>
                </c:pt>
                <c:pt idx="1483">
                  <c:v>103.39</c:v>
                </c:pt>
                <c:pt idx="1484">
                  <c:v>435.39</c:v>
                </c:pt>
                <c:pt idx="1485">
                  <c:v>1051.52</c:v>
                </c:pt>
                <c:pt idx="1486">
                  <c:v>25.85</c:v>
                </c:pt>
                <c:pt idx="1487">
                  <c:v>119.37</c:v>
                </c:pt>
                <c:pt idx="1488">
                  <c:v>257.92</c:v>
                </c:pt>
                <c:pt idx="1489">
                  <c:v>207.22</c:v>
                </c:pt>
                <c:pt idx="1490">
                  <c:v>237.8</c:v>
                </c:pt>
                <c:pt idx="1491">
                  <c:v>448.47</c:v>
                </c:pt>
                <c:pt idx="1492">
                  <c:v>1000.26</c:v>
                </c:pt>
                <c:pt idx="1493">
                  <c:v>2184.9899999999998</c:v>
                </c:pt>
                <c:pt idx="1494">
                  <c:v>1191.2</c:v>
                </c:pt>
                <c:pt idx="1495">
                  <c:v>165.71</c:v>
                </c:pt>
                <c:pt idx="1496">
                  <c:v>1277.49</c:v>
                </c:pt>
                <c:pt idx="1497">
                  <c:v>14.2</c:v>
                </c:pt>
                <c:pt idx="1498">
                  <c:v>52.21</c:v>
                </c:pt>
                <c:pt idx="1499">
                  <c:v>170.32</c:v>
                </c:pt>
                <c:pt idx="1500">
                  <c:v>203.29</c:v>
                </c:pt>
                <c:pt idx="1501">
                  <c:v>759.88</c:v>
                </c:pt>
                <c:pt idx="1502">
                  <c:v>94.2</c:v>
                </c:pt>
                <c:pt idx="1503">
                  <c:v>34.32</c:v>
                </c:pt>
                <c:pt idx="1504">
                  <c:v>392.45</c:v>
                </c:pt>
                <c:pt idx="1505">
                  <c:v>511.25</c:v>
                </c:pt>
                <c:pt idx="1506">
                  <c:v>29.88</c:v>
                </c:pt>
                <c:pt idx="1507">
                  <c:v>599.03</c:v>
                </c:pt>
                <c:pt idx="1508">
                  <c:v>356.92</c:v>
                </c:pt>
                <c:pt idx="1509">
                  <c:v>136.16</c:v>
                </c:pt>
                <c:pt idx="1510">
                  <c:v>130.74</c:v>
                </c:pt>
                <c:pt idx="1511">
                  <c:v>49.87</c:v>
                </c:pt>
                <c:pt idx="1512">
                  <c:v>24.18</c:v>
                </c:pt>
                <c:pt idx="1513">
                  <c:v>27587.55</c:v>
                </c:pt>
                <c:pt idx="1514">
                  <c:v>1191.58</c:v>
                </c:pt>
                <c:pt idx="1515">
                  <c:v>6938.19</c:v>
                </c:pt>
                <c:pt idx="1516">
                  <c:v>419.27</c:v>
                </c:pt>
                <c:pt idx="1517">
                  <c:v>36</c:v>
                </c:pt>
                <c:pt idx="1518">
                  <c:v>11.78</c:v>
                </c:pt>
                <c:pt idx="1519">
                  <c:v>20.96</c:v>
                </c:pt>
                <c:pt idx="1520">
                  <c:v>26.66</c:v>
                </c:pt>
                <c:pt idx="1521">
                  <c:v>29.55</c:v>
                </c:pt>
                <c:pt idx="1522">
                  <c:v>1237.4000000000001</c:v>
                </c:pt>
                <c:pt idx="1523">
                  <c:v>17.64</c:v>
                </c:pt>
                <c:pt idx="1524">
                  <c:v>74.23</c:v>
                </c:pt>
                <c:pt idx="1525">
                  <c:v>627.19000000000005</c:v>
                </c:pt>
                <c:pt idx="1526">
                  <c:v>612.91999999999996</c:v>
                </c:pt>
                <c:pt idx="1527">
                  <c:v>29.08</c:v>
                </c:pt>
                <c:pt idx="1528">
                  <c:v>2569.5700000000002</c:v>
                </c:pt>
                <c:pt idx="1529">
                  <c:v>78.989999999999995</c:v>
                </c:pt>
                <c:pt idx="1530">
                  <c:v>1345.33</c:v>
                </c:pt>
                <c:pt idx="1531">
                  <c:v>15.19</c:v>
                </c:pt>
                <c:pt idx="1532">
                  <c:v>59.49</c:v>
                </c:pt>
                <c:pt idx="1533">
                  <c:v>57.84</c:v>
                </c:pt>
                <c:pt idx="1534">
                  <c:v>1425.71</c:v>
                </c:pt>
                <c:pt idx="1535">
                  <c:v>25.26</c:v>
                </c:pt>
                <c:pt idx="1536">
                  <c:v>736.16</c:v>
                </c:pt>
                <c:pt idx="1537">
                  <c:v>31.96</c:v>
                </c:pt>
                <c:pt idx="1538">
                  <c:v>98.17</c:v>
                </c:pt>
                <c:pt idx="1539">
                  <c:v>264.95</c:v>
                </c:pt>
                <c:pt idx="1540">
                  <c:v>53.21</c:v>
                </c:pt>
                <c:pt idx="1541">
                  <c:v>122.8</c:v>
                </c:pt>
                <c:pt idx="1542">
                  <c:v>282.38</c:v>
                </c:pt>
                <c:pt idx="1543">
                  <c:v>924.8</c:v>
                </c:pt>
                <c:pt idx="1544">
                  <c:v>821.17</c:v>
                </c:pt>
                <c:pt idx="1545">
                  <c:v>194.08</c:v>
                </c:pt>
                <c:pt idx="1546">
                  <c:v>237.77</c:v>
                </c:pt>
                <c:pt idx="1547">
                  <c:v>316.27999999999997</c:v>
                </c:pt>
                <c:pt idx="1548">
                  <c:v>2591.09</c:v>
                </c:pt>
                <c:pt idx="1549">
                  <c:v>150.24</c:v>
                </c:pt>
                <c:pt idx="1550">
                  <c:v>10364.36</c:v>
                </c:pt>
                <c:pt idx="1551">
                  <c:v>657.61</c:v>
                </c:pt>
                <c:pt idx="1552">
                  <c:v>241.97</c:v>
                </c:pt>
                <c:pt idx="1553">
                  <c:v>120.81</c:v>
                </c:pt>
                <c:pt idx="1554">
                  <c:v>41.4</c:v>
                </c:pt>
                <c:pt idx="1555">
                  <c:v>159.53</c:v>
                </c:pt>
                <c:pt idx="1556">
                  <c:v>536.29</c:v>
                </c:pt>
                <c:pt idx="1557">
                  <c:v>10.96</c:v>
                </c:pt>
                <c:pt idx="1558">
                  <c:v>4146.28</c:v>
                </c:pt>
                <c:pt idx="1559">
                  <c:v>3902.09</c:v>
                </c:pt>
                <c:pt idx="1560">
                  <c:v>14.18</c:v>
                </c:pt>
                <c:pt idx="1561">
                  <c:v>2118.9899999999998</c:v>
                </c:pt>
                <c:pt idx="1562">
                  <c:v>837.64</c:v>
                </c:pt>
                <c:pt idx="1563">
                  <c:v>345.07</c:v>
                </c:pt>
                <c:pt idx="1564">
                  <c:v>5.48</c:v>
                </c:pt>
                <c:pt idx="1565">
                  <c:v>8201.33</c:v>
                </c:pt>
                <c:pt idx="1566">
                  <c:v>22.67</c:v>
                </c:pt>
                <c:pt idx="1567">
                  <c:v>393.98</c:v>
                </c:pt>
                <c:pt idx="1568">
                  <c:v>19.29</c:v>
                </c:pt>
                <c:pt idx="1569">
                  <c:v>5.21</c:v>
                </c:pt>
                <c:pt idx="1570">
                  <c:v>22.92</c:v>
                </c:pt>
                <c:pt idx="1571">
                  <c:v>30.9</c:v>
                </c:pt>
                <c:pt idx="1572">
                  <c:v>2363.08</c:v>
                </c:pt>
                <c:pt idx="1573">
                  <c:v>328.45</c:v>
                </c:pt>
                <c:pt idx="1574">
                  <c:v>386.61</c:v>
                </c:pt>
                <c:pt idx="1575">
                  <c:v>43.94</c:v>
                </c:pt>
                <c:pt idx="1576">
                  <c:v>43.31</c:v>
                </c:pt>
                <c:pt idx="1577">
                  <c:v>284.33999999999997</c:v>
                </c:pt>
                <c:pt idx="1578">
                  <c:v>3913.02</c:v>
                </c:pt>
                <c:pt idx="1579">
                  <c:v>180.14</c:v>
                </c:pt>
                <c:pt idx="1580">
                  <c:v>364.92</c:v>
                </c:pt>
                <c:pt idx="1581">
                  <c:v>12.16</c:v>
                </c:pt>
                <c:pt idx="1582">
                  <c:v>147.56</c:v>
                </c:pt>
                <c:pt idx="1583">
                  <c:v>113.68</c:v>
                </c:pt>
                <c:pt idx="1584">
                  <c:v>281.75</c:v>
                </c:pt>
                <c:pt idx="1585">
                  <c:v>240.05</c:v>
                </c:pt>
                <c:pt idx="1586">
                  <c:v>87.21</c:v>
                </c:pt>
                <c:pt idx="1587">
                  <c:v>40.15</c:v>
                </c:pt>
                <c:pt idx="1588">
                  <c:v>90.46</c:v>
                </c:pt>
                <c:pt idx="1589">
                  <c:v>467.03</c:v>
                </c:pt>
                <c:pt idx="1590">
                  <c:v>608.80999999999995</c:v>
                </c:pt>
                <c:pt idx="1591">
                  <c:v>808.61</c:v>
                </c:pt>
                <c:pt idx="1592">
                  <c:v>637.37</c:v>
                </c:pt>
                <c:pt idx="1593">
                  <c:v>232.16</c:v>
                </c:pt>
                <c:pt idx="1594">
                  <c:v>360.03</c:v>
                </c:pt>
                <c:pt idx="1595">
                  <c:v>260.01</c:v>
                </c:pt>
                <c:pt idx="1596">
                  <c:v>273.79000000000002</c:v>
                </c:pt>
                <c:pt idx="1597">
                  <c:v>44.62</c:v>
                </c:pt>
                <c:pt idx="1598">
                  <c:v>268.64</c:v>
                </c:pt>
                <c:pt idx="1599">
                  <c:v>87.68</c:v>
                </c:pt>
                <c:pt idx="1600">
                  <c:v>37.619999999999997</c:v>
                </c:pt>
                <c:pt idx="1601">
                  <c:v>832.97</c:v>
                </c:pt>
                <c:pt idx="1602">
                  <c:v>1042.54</c:v>
                </c:pt>
                <c:pt idx="1603">
                  <c:v>76.16</c:v>
                </c:pt>
                <c:pt idx="1604">
                  <c:v>1038.1400000000001</c:v>
                </c:pt>
                <c:pt idx="1605">
                  <c:v>6296</c:v>
                </c:pt>
                <c:pt idx="1606">
                  <c:v>8.7899999999999991</c:v>
                </c:pt>
                <c:pt idx="1607">
                  <c:v>2051.6799999999998</c:v>
                </c:pt>
                <c:pt idx="1608">
                  <c:v>5295.03</c:v>
                </c:pt>
                <c:pt idx="1609">
                  <c:v>80.27</c:v>
                </c:pt>
                <c:pt idx="1610">
                  <c:v>3292.02</c:v>
                </c:pt>
                <c:pt idx="1611">
                  <c:v>199.43</c:v>
                </c:pt>
                <c:pt idx="1612">
                  <c:v>110.71</c:v>
                </c:pt>
                <c:pt idx="1613">
                  <c:v>56.68</c:v>
                </c:pt>
                <c:pt idx="1614">
                  <c:v>273.33999999999997</c:v>
                </c:pt>
                <c:pt idx="1615">
                  <c:v>226.88</c:v>
                </c:pt>
                <c:pt idx="1616">
                  <c:v>5220.4799999999996</c:v>
                </c:pt>
                <c:pt idx="1617">
                  <c:v>113.44</c:v>
                </c:pt>
                <c:pt idx="1618">
                  <c:v>66.02</c:v>
                </c:pt>
                <c:pt idx="1619">
                  <c:v>33.020000000000003</c:v>
                </c:pt>
                <c:pt idx="1620">
                  <c:v>2273.1</c:v>
                </c:pt>
                <c:pt idx="1621">
                  <c:v>19.489999999999998</c:v>
                </c:pt>
                <c:pt idx="1622">
                  <c:v>5845.81</c:v>
                </c:pt>
                <c:pt idx="1623">
                  <c:v>633.85</c:v>
                </c:pt>
                <c:pt idx="1624">
                  <c:v>107.51</c:v>
                </c:pt>
                <c:pt idx="1625">
                  <c:v>421.08</c:v>
                </c:pt>
                <c:pt idx="1626">
                  <c:v>77.2</c:v>
                </c:pt>
                <c:pt idx="1627">
                  <c:v>5587.89</c:v>
                </c:pt>
                <c:pt idx="1628">
                  <c:v>159.88999999999999</c:v>
                </c:pt>
                <c:pt idx="1629">
                  <c:v>180.48</c:v>
                </c:pt>
                <c:pt idx="1630">
                  <c:v>350.48</c:v>
                </c:pt>
                <c:pt idx="1631">
                  <c:v>936.8</c:v>
                </c:pt>
                <c:pt idx="1632">
                  <c:v>232.5</c:v>
                </c:pt>
                <c:pt idx="1633">
                  <c:v>7497.05</c:v>
                </c:pt>
                <c:pt idx="1634">
                  <c:v>1336.35</c:v>
                </c:pt>
                <c:pt idx="1635">
                  <c:v>1724.01</c:v>
                </c:pt>
                <c:pt idx="1636">
                  <c:v>59.79</c:v>
                </c:pt>
                <c:pt idx="1637">
                  <c:v>240.21</c:v>
                </c:pt>
                <c:pt idx="1638">
                  <c:v>1785.01</c:v>
                </c:pt>
                <c:pt idx="1639">
                  <c:v>318.18</c:v>
                </c:pt>
                <c:pt idx="1640">
                  <c:v>38.89</c:v>
                </c:pt>
                <c:pt idx="1641">
                  <c:v>45.12</c:v>
                </c:pt>
                <c:pt idx="1642">
                  <c:v>90.45</c:v>
                </c:pt>
                <c:pt idx="1643">
                  <c:v>2125.12</c:v>
                </c:pt>
                <c:pt idx="1644">
                  <c:v>45.05</c:v>
                </c:pt>
                <c:pt idx="1645">
                  <c:v>7045.02</c:v>
                </c:pt>
                <c:pt idx="1646">
                  <c:v>370.62</c:v>
                </c:pt>
                <c:pt idx="1647">
                  <c:v>904.25</c:v>
                </c:pt>
                <c:pt idx="1648">
                  <c:v>16.309999999999999</c:v>
                </c:pt>
                <c:pt idx="1649">
                  <c:v>364.26</c:v>
                </c:pt>
                <c:pt idx="1650">
                  <c:v>16.07</c:v>
                </c:pt>
                <c:pt idx="1651">
                  <c:v>25.26</c:v>
                </c:pt>
                <c:pt idx="1652">
                  <c:v>581.08000000000004</c:v>
                </c:pt>
                <c:pt idx="1653">
                  <c:v>27.53</c:v>
                </c:pt>
                <c:pt idx="1654">
                  <c:v>32.33</c:v>
                </c:pt>
                <c:pt idx="1655">
                  <c:v>642.05999999999995</c:v>
                </c:pt>
                <c:pt idx="1656">
                  <c:v>1068.5999999999999</c:v>
                </c:pt>
                <c:pt idx="1657">
                  <c:v>99.75</c:v>
                </c:pt>
                <c:pt idx="1658">
                  <c:v>226.53</c:v>
                </c:pt>
                <c:pt idx="1659">
                  <c:v>68.650000000000006</c:v>
                </c:pt>
                <c:pt idx="1660">
                  <c:v>236.83</c:v>
                </c:pt>
                <c:pt idx="1661">
                  <c:v>1944.87</c:v>
                </c:pt>
                <c:pt idx="1662">
                  <c:v>135.77000000000001</c:v>
                </c:pt>
                <c:pt idx="1663">
                  <c:v>55.43</c:v>
                </c:pt>
                <c:pt idx="1664">
                  <c:v>20.46</c:v>
                </c:pt>
                <c:pt idx="1665">
                  <c:v>931.87</c:v>
                </c:pt>
                <c:pt idx="1666">
                  <c:v>21.41</c:v>
                </c:pt>
                <c:pt idx="1667">
                  <c:v>59.75</c:v>
                </c:pt>
                <c:pt idx="1668">
                  <c:v>162.49</c:v>
                </c:pt>
                <c:pt idx="1669">
                  <c:v>819.4</c:v>
                </c:pt>
                <c:pt idx="1670">
                  <c:v>1809.75</c:v>
                </c:pt>
                <c:pt idx="1671">
                  <c:v>70.03</c:v>
                </c:pt>
                <c:pt idx="1672">
                  <c:v>102.43</c:v>
                </c:pt>
                <c:pt idx="1673">
                  <c:v>137.76</c:v>
                </c:pt>
                <c:pt idx="1674">
                  <c:v>326.02999999999997</c:v>
                </c:pt>
                <c:pt idx="1675">
                  <c:v>379.72</c:v>
                </c:pt>
                <c:pt idx="1676">
                  <c:v>48.33</c:v>
                </c:pt>
                <c:pt idx="1677">
                  <c:v>34.909999999999997</c:v>
                </c:pt>
                <c:pt idx="1678">
                  <c:v>47.04</c:v>
                </c:pt>
                <c:pt idx="1679">
                  <c:v>10.94</c:v>
                </c:pt>
                <c:pt idx="1680">
                  <c:v>731.38</c:v>
                </c:pt>
                <c:pt idx="1681">
                  <c:v>344.87</c:v>
                </c:pt>
                <c:pt idx="1682">
                  <c:v>523.05999999999995</c:v>
                </c:pt>
                <c:pt idx="1683">
                  <c:v>2424.6799999999998</c:v>
                </c:pt>
                <c:pt idx="1684">
                  <c:v>2411.4299999999998</c:v>
                </c:pt>
                <c:pt idx="1685">
                  <c:v>1278.96</c:v>
                </c:pt>
                <c:pt idx="1686">
                  <c:v>25.22</c:v>
                </c:pt>
                <c:pt idx="1687">
                  <c:v>34.729999999999997</c:v>
                </c:pt>
                <c:pt idx="1688">
                  <c:v>247.53</c:v>
                </c:pt>
                <c:pt idx="1689">
                  <c:v>23.89</c:v>
                </c:pt>
                <c:pt idx="1690">
                  <c:v>454.4</c:v>
                </c:pt>
                <c:pt idx="1691">
                  <c:v>14.53</c:v>
                </c:pt>
                <c:pt idx="1692">
                  <c:v>15.65</c:v>
                </c:pt>
                <c:pt idx="1693">
                  <c:v>111.92</c:v>
                </c:pt>
                <c:pt idx="1694">
                  <c:v>1700.38</c:v>
                </c:pt>
                <c:pt idx="1695">
                  <c:v>35.96</c:v>
                </c:pt>
                <c:pt idx="1696">
                  <c:v>141.59</c:v>
                </c:pt>
                <c:pt idx="1697">
                  <c:v>203.05</c:v>
                </c:pt>
                <c:pt idx="1698">
                  <c:v>56.19</c:v>
                </c:pt>
                <c:pt idx="1699">
                  <c:v>40.799999999999997</c:v>
                </c:pt>
                <c:pt idx="1700">
                  <c:v>117.87</c:v>
                </c:pt>
                <c:pt idx="1701">
                  <c:v>1503.05</c:v>
                </c:pt>
                <c:pt idx="1702">
                  <c:v>382.33</c:v>
                </c:pt>
                <c:pt idx="1703">
                  <c:v>356.61</c:v>
                </c:pt>
                <c:pt idx="1704">
                  <c:v>1506.89</c:v>
                </c:pt>
                <c:pt idx="1705">
                  <c:v>92.29</c:v>
                </c:pt>
                <c:pt idx="1706">
                  <c:v>82.29</c:v>
                </c:pt>
                <c:pt idx="1707">
                  <c:v>203.37</c:v>
                </c:pt>
                <c:pt idx="1708">
                  <c:v>160.66</c:v>
                </c:pt>
                <c:pt idx="1709">
                  <c:v>107.08</c:v>
                </c:pt>
                <c:pt idx="1710">
                  <c:v>9705.4599999999991</c:v>
                </c:pt>
                <c:pt idx="1711">
                  <c:v>3247.54</c:v>
                </c:pt>
                <c:pt idx="1712">
                  <c:v>5582.63</c:v>
                </c:pt>
                <c:pt idx="1713">
                  <c:v>2426.36</c:v>
                </c:pt>
                <c:pt idx="1714">
                  <c:v>824</c:v>
                </c:pt>
                <c:pt idx="1715">
                  <c:v>1347.53</c:v>
                </c:pt>
                <c:pt idx="1716">
                  <c:v>11.16</c:v>
                </c:pt>
                <c:pt idx="1717">
                  <c:v>45.22</c:v>
                </c:pt>
                <c:pt idx="1718">
                  <c:v>52.93</c:v>
                </c:pt>
                <c:pt idx="1719">
                  <c:v>75.61</c:v>
                </c:pt>
                <c:pt idx="1720">
                  <c:v>67.64</c:v>
                </c:pt>
                <c:pt idx="1721">
                  <c:v>240.42</c:v>
                </c:pt>
                <c:pt idx="1722">
                  <c:v>184.4</c:v>
                </c:pt>
                <c:pt idx="1723">
                  <c:v>3802.01</c:v>
                </c:pt>
                <c:pt idx="1724">
                  <c:v>1181.67</c:v>
                </c:pt>
                <c:pt idx="1725">
                  <c:v>29.93</c:v>
                </c:pt>
                <c:pt idx="1726">
                  <c:v>171.33</c:v>
                </c:pt>
                <c:pt idx="1727">
                  <c:v>84.04</c:v>
                </c:pt>
                <c:pt idx="1728">
                  <c:v>251.06</c:v>
                </c:pt>
                <c:pt idx="1729">
                  <c:v>2610.56</c:v>
                </c:pt>
                <c:pt idx="1730">
                  <c:v>1173.76</c:v>
                </c:pt>
                <c:pt idx="1731">
                  <c:v>50.28</c:v>
                </c:pt>
                <c:pt idx="1732">
                  <c:v>2570.4499999999998</c:v>
                </c:pt>
                <c:pt idx="1733">
                  <c:v>158.87</c:v>
                </c:pt>
                <c:pt idx="1734">
                  <c:v>56.71</c:v>
                </c:pt>
                <c:pt idx="1735">
                  <c:v>5086.08</c:v>
                </c:pt>
                <c:pt idx="1736">
                  <c:v>1894.45</c:v>
                </c:pt>
                <c:pt idx="1737">
                  <c:v>200.72</c:v>
                </c:pt>
                <c:pt idx="1738">
                  <c:v>36.82</c:v>
                </c:pt>
                <c:pt idx="1739">
                  <c:v>84.6</c:v>
                </c:pt>
                <c:pt idx="1740">
                  <c:v>296.75</c:v>
                </c:pt>
                <c:pt idx="1741">
                  <c:v>582.20000000000005</c:v>
                </c:pt>
                <c:pt idx="1742">
                  <c:v>171.93</c:v>
                </c:pt>
                <c:pt idx="1743">
                  <c:v>35.19</c:v>
                </c:pt>
                <c:pt idx="1744">
                  <c:v>2037.69</c:v>
                </c:pt>
                <c:pt idx="1745">
                  <c:v>722.1</c:v>
                </c:pt>
                <c:pt idx="1746">
                  <c:v>140.78</c:v>
                </c:pt>
                <c:pt idx="1747">
                  <c:v>129.72</c:v>
                </c:pt>
                <c:pt idx="1748">
                  <c:v>12190.98</c:v>
                </c:pt>
                <c:pt idx="1749">
                  <c:v>1483.76</c:v>
                </c:pt>
                <c:pt idx="1750">
                  <c:v>87.18</c:v>
                </c:pt>
                <c:pt idx="1751">
                  <c:v>798.89</c:v>
                </c:pt>
                <c:pt idx="1752">
                  <c:v>133.19</c:v>
                </c:pt>
                <c:pt idx="1753">
                  <c:v>97.33</c:v>
                </c:pt>
                <c:pt idx="1754">
                  <c:v>130.91</c:v>
                </c:pt>
                <c:pt idx="1755">
                  <c:v>281.82</c:v>
                </c:pt>
                <c:pt idx="1756">
                  <c:v>991.24</c:v>
                </c:pt>
                <c:pt idx="1757">
                  <c:v>119.86</c:v>
                </c:pt>
                <c:pt idx="1758">
                  <c:v>98.77</c:v>
                </c:pt>
                <c:pt idx="1759">
                  <c:v>2495.35</c:v>
                </c:pt>
                <c:pt idx="1760">
                  <c:v>200.83</c:v>
                </c:pt>
                <c:pt idx="1761">
                  <c:v>348.08</c:v>
                </c:pt>
                <c:pt idx="1762">
                  <c:v>131.69</c:v>
                </c:pt>
                <c:pt idx="1763">
                  <c:v>13.93</c:v>
                </c:pt>
                <c:pt idx="1764">
                  <c:v>31.71</c:v>
                </c:pt>
                <c:pt idx="1765">
                  <c:v>60.01</c:v>
                </c:pt>
                <c:pt idx="1766">
                  <c:v>90.98</c:v>
                </c:pt>
                <c:pt idx="1767">
                  <c:v>1270.7</c:v>
                </c:pt>
                <c:pt idx="1768">
                  <c:v>236.87</c:v>
                </c:pt>
                <c:pt idx="1769">
                  <c:v>370.91</c:v>
                </c:pt>
                <c:pt idx="1770">
                  <c:v>4976.92</c:v>
                </c:pt>
                <c:pt idx="1771">
                  <c:v>574.97</c:v>
                </c:pt>
                <c:pt idx="1772">
                  <c:v>115.22</c:v>
                </c:pt>
                <c:pt idx="1773">
                  <c:v>456.58</c:v>
                </c:pt>
                <c:pt idx="1774">
                  <c:v>3772.19</c:v>
                </c:pt>
                <c:pt idx="1775">
                  <c:v>2642.48</c:v>
                </c:pt>
                <c:pt idx="1776">
                  <c:v>61.5</c:v>
                </c:pt>
                <c:pt idx="1777">
                  <c:v>1276.8800000000001</c:v>
                </c:pt>
                <c:pt idx="1778">
                  <c:v>233.58</c:v>
                </c:pt>
                <c:pt idx="1779">
                  <c:v>31.98</c:v>
                </c:pt>
                <c:pt idx="1780">
                  <c:v>519.41999999999996</c:v>
                </c:pt>
                <c:pt idx="1781">
                  <c:v>2382.7199999999998</c:v>
                </c:pt>
                <c:pt idx="1782">
                  <c:v>64.959999999999994</c:v>
                </c:pt>
                <c:pt idx="1783">
                  <c:v>19.14</c:v>
                </c:pt>
                <c:pt idx="1784">
                  <c:v>25.35</c:v>
                </c:pt>
                <c:pt idx="1785">
                  <c:v>45.03</c:v>
                </c:pt>
                <c:pt idx="1786">
                  <c:v>153.87</c:v>
                </c:pt>
                <c:pt idx="1787">
                  <c:v>2800.33</c:v>
                </c:pt>
                <c:pt idx="1788">
                  <c:v>3596.03</c:v>
                </c:pt>
                <c:pt idx="1789">
                  <c:v>2353.5500000000002</c:v>
                </c:pt>
                <c:pt idx="1790">
                  <c:v>92.57</c:v>
                </c:pt>
                <c:pt idx="1791">
                  <c:v>7974.21</c:v>
                </c:pt>
                <c:pt idx="1792">
                  <c:v>87.1</c:v>
                </c:pt>
                <c:pt idx="1793">
                  <c:v>736.86</c:v>
                </c:pt>
                <c:pt idx="1794">
                  <c:v>33.840000000000003</c:v>
                </c:pt>
                <c:pt idx="1795">
                  <c:v>14.9</c:v>
                </c:pt>
                <c:pt idx="1796">
                  <c:v>39.64</c:v>
                </c:pt>
                <c:pt idx="1797">
                  <c:v>139.49</c:v>
                </c:pt>
                <c:pt idx="1798">
                  <c:v>1952.43</c:v>
                </c:pt>
                <c:pt idx="1799">
                  <c:v>1370.79</c:v>
                </c:pt>
                <c:pt idx="1800">
                  <c:v>3501.79</c:v>
                </c:pt>
                <c:pt idx="1801">
                  <c:v>63.04</c:v>
                </c:pt>
                <c:pt idx="1802">
                  <c:v>451.35</c:v>
                </c:pt>
                <c:pt idx="1803">
                  <c:v>119.6</c:v>
                </c:pt>
                <c:pt idx="1804">
                  <c:v>59.9</c:v>
                </c:pt>
                <c:pt idx="1805">
                  <c:v>99.22</c:v>
                </c:pt>
                <c:pt idx="1806">
                  <c:v>1183.82</c:v>
                </c:pt>
                <c:pt idx="1807">
                  <c:v>201.77</c:v>
                </c:pt>
                <c:pt idx="1808">
                  <c:v>443.66</c:v>
                </c:pt>
                <c:pt idx="1809">
                  <c:v>541.76</c:v>
                </c:pt>
                <c:pt idx="1810">
                  <c:v>107.66</c:v>
                </c:pt>
                <c:pt idx="1811">
                  <c:v>318.83</c:v>
                </c:pt>
                <c:pt idx="1812">
                  <c:v>3600.65</c:v>
                </c:pt>
                <c:pt idx="1813">
                  <c:v>3936.61</c:v>
                </c:pt>
                <c:pt idx="1814">
                  <c:v>78.31</c:v>
                </c:pt>
                <c:pt idx="1815">
                  <c:v>42.46</c:v>
                </c:pt>
                <c:pt idx="1816">
                  <c:v>14.66</c:v>
                </c:pt>
                <c:pt idx="1817">
                  <c:v>83.14</c:v>
                </c:pt>
                <c:pt idx="1818">
                  <c:v>215.25</c:v>
                </c:pt>
                <c:pt idx="1819">
                  <c:v>1358.02</c:v>
                </c:pt>
                <c:pt idx="1820">
                  <c:v>358.84</c:v>
                </c:pt>
                <c:pt idx="1821">
                  <c:v>511.57</c:v>
                </c:pt>
                <c:pt idx="1822">
                  <c:v>8.65</c:v>
                </c:pt>
                <c:pt idx="1823">
                  <c:v>380</c:v>
                </c:pt>
                <c:pt idx="1824">
                  <c:v>199.48</c:v>
                </c:pt>
                <c:pt idx="1825">
                  <c:v>93.81</c:v>
                </c:pt>
                <c:pt idx="1826">
                  <c:v>312.22000000000003</c:v>
                </c:pt>
                <c:pt idx="1827">
                  <c:v>43.84</c:v>
                </c:pt>
                <c:pt idx="1828">
                  <c:v>141.74</c:v>
                </c:pt>
                <c:pt idx="1829">
                  <c:v>8717.75</c:v>
                </c:pt>
                <c:pt idx="1830">
                  <c:v>2230.12</c:v>
                </c:pt>
                <c:pt idx="1831">
                  <c:v>56.4</c:v>
                </c:pt>
                <c:pt idx="1832">
                  <c:v>257.52</c:v>
                </c:pt>
                <c:pt idx="1833">
                  <c:v>1488.51</c:v>
                </c:pt>
                <c:pt idx="1834">
                  <c:v>801.93</c:v>
                </c:pt>
                <c:pt idx="1835">
                  <c:v>44.24</c:v>
                </c:pt>
                <c:pt idx="1836">
                  <c:v>79.739999999999995</c:v>
                </c:pt>
                <c:pt idx="1837">
                  <c:v>392.45</c:v>
                </c:pt>
                <c:pt idx="1838">
                  <c:v>48.32</c:v>
                </c:pt>
                <c:pt idx="1839">
                  <c:v>332.16</c:v>
                </c:pt>
                <c:pt idx="1840">
                  <c:v>147.62</c:v>
                </c:pt>
                <c:pt idx="1841">
                  <c:v>125.9</c:v>
                </c:pt>
                <c:pt idx="1842">
                  <c:v>768.81</c:v>
                </c:pt>
                <c:pt idx="1843">
                  <c:v>183.39</c:v>
                </c:pt>
                <c:pt idx="1844">
                  <c:v>12.9</c:v>
                </c:pt>
                <c:pt idx="1845">
                  <c:v>17.89</c:v>
                </c:pt>
                <c:pt idx="1846">
                  <c:v>255.88</c:v>
                </c:pt>
                <c:pt idx="1847">
                  <c:v>378.82</c:v>
                </c:pt>
                <c:pt idx="1848">
                  <c:v>152.18</c:v>
                </c:pt>
                <c:pt idx="1849">
                  <c:v>53.89</c:v>
                </c:pt>
                <c:pt idx="1850">
                  <c:v>1001.02</c:v>
                </c:pt>
                <c:pt idx="1851">
                  <c:v>495.82</c:v>
                </c:pt>
                <c:pt idx="1852">
                  <c:v>24.44</c:v>
                </c:pt>
                <c:pt idx="1853">
                  <c:v>21.86</c:v>
                </c:pt>
                <c:pt idx="1854">
                  <c:v>47.12</c:v>
                </c:pt>
                <c:pt idx="1855">
                  <c:v>670.9</c:v>
                </c:pt>
                <c:pt idx="1856">
                  <c:v>412.72</c:v>
                </c:pt>
                <c:pt idx="1857">
                  <c:v>14.52</c:v>
                </c:pt>
                <c:pt idx="1858">
                  <c:v>103.18</c:v>
                </c:pt>
                <c:pt idx="1859">
                  <c:v>97.96</c:v>
                </c:pt>
                <c:pt idx="1860">
                  <c:v>5419.41</c:v>
                </c:pt>
                <c:pt idx="1861">
                  <c:v>700.41</c:v>
                </c:pt>
                <c:pt idx="1862">
                  <c:v>646.88</c:v>
                </c:pt>
                <c:pt idx="1863">
                  <c:v>1029.96</c:v>
                </c:pt>
                <c:pt idx="1864">
                  <c:v>52.09</c:v>
                </c:pt>
                <c:pt idx="1865">
                  <c:v>1794.88</c:v>
                </c:pt>
                <c:pt idx="1866">
                  <c:v>765.04</c:v>
                </c:pt>
                <c:pt idx="1867">
                  <c:v>127.12</c:v>
                </c:pt>
                <c:pt idx="1868">
                  <c:v>5183.8900000000003</c:v>
                </c:pt>
                <c:pt idx="1869">
                  <c:v>36.090000000000003</c:v>
                </c:pt>
                <c:pt idx="1870">
                  <c:v>366.26</c:v>
                </c:pt>
                <c:pt idx="1871">
                  <c:v>157.99</c:v>
                </c:pt>
                <c:pt idx="1872">
                  <c:v>1212.8800000000001</c:v>
                </c:pt>
                <c:pt idx="1873">
                  <c:v>125.19</c:v>
                </c:pt>
                <c:pt idx="1874">
                  <c:v>1867.04</c:v>
                </c:pt>
                <c:pt idx="1875">
                  <c:v>537.79999999999995</c:v>
                </c:pt>
                <c:pt idx="1876">
                  <c:v>119.78</c:v>
                </c:pt>
                <c:pt idx="1877">
                  <c:v>12.15</c:v>
                </c:pt>
                <c:pt idx="1878">
                  <c:v>288.42</c:v>
                </c:pt>
                <c:pt idx="1879">
                  <c:v>511.42</c:v>
                </c:pt>
                <c:pt idx="1880">
                  <c:v>200.64</c:v>
                </c:pt>
                <c:pt idx="1881">
                  <c:v>17.62</c:v>
                </c:pt>
                <c:pt idx="1882">
                  <c:v>80.58</c:v>
                </c:pt>
                <c:pt idx="1883">
                  <c:v>25.31</c:v>
                </c:pt>
                <c:pt idx="1884">
                  <c:v>369.78</c:v>
                </c:pt>
                <c:pt idx="1885">
                  <c:v>57.14</c:v>
                </c:pt>
                <c:pt idx="1886">
                  <c:v>498.31</c:v>
                </c:pt>
                <c:pt idx="1887">
                  <c:v>431.43</c:v>
                </c:pt>
                <c:pt idx="1888">
                  <c:v>57.24</c:v>
                </c:pt>
                <c:pt idx="1889">
                  <c:v>824.7</c:v>
                </c:pt>
                <c:pt idx="1890">
                  <c:v>58.5</c:v>
                </c:pt>
                <c:pt idx="1891">
                  <c:v>131.62</c:v>
                </c:pt>
                <c:pt idx="1892">
                  <c:v>121.46</c:v>
                </c:pt>
                <c:pt idx="1893">
                  <c:v>356.14</c:v>
                </c:pt>
                <c:pt idx="1894">
                  <c:v>27.08</c:v>
                </c:pt>
                <c:pt idx="1895">
                  <c:v>65.849999999999994</c:v>
                </c:pt>
                <c:pt idx="1896">
                  <c:v>50.71</c:v>
                </c:pt>
                <c:pt idx="1897">
                  <c:v>45</c:v>
                </c:pt>
                <c:pt idx="1898">
                  <c:v>19.02</c:v>
                </c:pt>
                <c:pt idx="1899">
                  <c:v>193.87</c:v>
                </c:pt>
                <c:pt idx="1900">
                  <c:v>1434.51</c:v>
                </c:pt>
                <c:pt idx="1901">
                  <c:v>8549.0400000000009</c:v>
                </c:pt>
                <c:pt idx="1902">
                  <c:v>2239.0300000000002</c:v>
                </c:pt>
                <c:pt idx="1903">
                  <c:v>22.13</c:v>
                </c:pt>
                <c:pt idx="1904">
                  <c:v>34.17</c:v>
                </c:pt>
                <c:pt idx="1905">
                  <c:v>94.3</c:v>
                </c:pt>
                <c:pt idx="1906">
                  <c:v>384.22</c:v>
                </c:pt>
                <c:pt idx="1907">
                  <c:v>178.68</c:v>
                </c:pt>
                <c:pt idx="1908">
                  <c:v>79.39</c:v>
                </c:pt>
                <c:pt idx="1909">
                  <c:v>199.53</c:v>
                </c:pt>
                <c:pt idx="1910">
                  <c:v>37.049999999999997</c:v>
                </c:pt>
                <c:pt idx="1911">
                  <c:v>68.88</c:v>
                </c:pt>
                <c:pt idx="1912">
                  <c:v>549.85</c:v>
                </c:pt>
                <c:pt idx="1913">
                  <c:v>48.99</c:v>
                </c:pt>
                <c:pt idx="1914">
                  <c:v>681.42</c:v>
                </c:pt>
                <c:pt idx="1915">
                  <c:v>66.650000000000006</c:v>
                </c:pt>
                <c:pt idx="1916">
                  <c:v>2934.16</c:v>
                </c:pt>
                <c:pt idx="1917">
                  <c:v>876.88</c:v>
                </c:pt>
                <c:pt idx="1918">
                  <c:v>157.33000000000001</c:v>
                </c:pt>
                <c:pt idx="1919">
                  <c:v>27.37</c:v>
                </c:pt>
                <c:pt idx="1920">
                  <c:v>98.16</c:v>
                </c:pt>
                <c:pt idx="1921">
                  <c:v>116.11</c:v>
                </c:pt>
                <c:pt idx="1922">
                  <c:v>95</c:v>
                </c:pt>
                <c:pt idx="1923">
                  <c:v>837.57</c:v>
                </c:pt>
                <c:pt idx="1924">
                  <c:v>56.22</c:v>
                </c:pt>
                <c:pt idx="1925">
                  <c:v>758.97</c:v>
                </c:pt>
                <c:pt idx="1926">
                  <c:v>84.44</c:v>
                </c:pt>
                <c:pt idx="1927">
                  <c:v>29.99</c:v>
                </c:pt>
                <c:pt idx="1928">
                  <c:v>1487.9</c:v>
                </c:pt>
                <c:pt idx="1929">
                  <c:v>600.4</c:v>
                </c:pt>
                <c:pt idx="1930">
                  <c:v>34.25</c:v>
                </c:pt>
                <c:pt idx="1931">
                  <c:v>31.45</c:v>
                </c:pt>
                <c:pt idx="1932">
                  <c:v>249.07</c:v>
                </c:pt>
                <c:pt idx="1933">
                  <c:v>59.22</c:v>
                </c:pt>
                <c:pt idx="1934">
                  <c:v>5572.18</c:v>
                </c:pt>
                <c:pt idx="1935">
                  <c:v>2941.42</c:v>
                </c:pt>
                <c:pt idx="1936">
                  <c:v>522.46</c:v>
                </c:pt>
                <c:pt idx="1937">
                  <c:v>25.31</c:v>
                </c:pt>
                <c:pt idx="1938">
                  <c:v>513.33000000000004</c:v>
                </c:pt>
                <c:pt idx="1939">
                  <c:v>15.7</c:v>
                </c:pt>
                <c:pt idx="1940">
                  <c:v>680.65</c:v>
                </c:pt>
                <c:pt idx="1941">
                  <c:v>28.34</c:v>
                </c:pt>
                <c:pt idx="1942">
                  <c:v>861.3</c:v>
                </c:pt>
                <c:pt idx="1943">
                  <c:v>894.64</c:v>
                </c:pt>
                <c:pt idx="1944">
                  <c:v>710.36</c:v>
                </c:pt>
                <c:pt idx="1945">
                  <c:v>80.2</c:v>
                </c:pt>
                <c:pt idx="1946">
                  <c:v>9252.81</c:v>
                </c:pt>
                <c:pt idx="1947">
                  <c:v>207.31</c:v>
                </c:pt>
                <c:pt idx="1948">
                  <c:v>143.12</c:v>
                </c:pt>
                <c:pt idx="1949">
                  <c:v>59.98</c:v>
                </c:pt>
                <c:pt idx="1950">
                  <c:v>135.78</c:v>
                </c:pt>
                <c:pt idx="1951">
                  <c:v>506.5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DE-4A56-8B66-708811244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6848687"/>
        <c:axId val="526856591"/>
      </c:lineChart>
      <c:dateAx>
        <c:axId val="526848687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56591"/>
        <c:crosses val="autoZero"/>
        <c:auto val="1"/>
        <c:lblOffset val="100"/>
        <c:baseTimeUnit val="days"/>
      </c:dateAx>
      <c:valAx>
        <c:axId val="526856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4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[Marley International Store-2015----.xlsx]Best Selling &amp; Most Prof. Categ!PivotTable6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Best Selling &amp; Most Profitable Category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'Best Selling &amp; Most Prof. Categ'!$B$3</c:f>
              <c:strCache>
                <c:ptCount val="1"/>
                <c:pt idx="0">
                  <c:v>Sum of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'Best Selling &amp; Most Prof. Categ'!$A$4:$A$7</c:f>
              <c:strCache>
                <c:ptCount val="3"/>
                <c:pt idx="0">
                  <c:v>Furniture</c:v>
                </c:pt>
                <c:pt idx="1">
                  <c:v>Office Supplies</c:v>
                </c:pt>
                <c:pt idx="2">
                  <c:v>Technology</c:v>
                </c:pt>
              </c:strCache>
            </c:strRef>
          </c:cat>
          <c:val>
            <c:numRef>
              <c:f>'Best Selling &amp; Most Prof. Categ'!$B$4:$B$7</c:f>
              <c:numCache>
                <c:formatCode>General</c:formatCode>
                <c:ptCount val="3"/>
                <c:pt idx="0">
                  <c:v>660704.31000000052</c:v>
                </c:pt>
                <c:pt idx="1">
                  <c:v>551368.61999999941</c:v>
                </c:pt>
                <c:pt idx="2">
                  <c:v>712264.9499999996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62-47C4-9C07-9A39B6293620}"/>
            </c:ext>
          </c:extLst>
        </c:ser>
        <c:ser>
          <c:idx val="1"/>
          <c:order val="1"/>
          <c:tx>
            <c:strRef>
              <c:f>'Best Selling &amp; Most Prof. Categ'!$C$3</c:f>
              <c:strCache>
                <c:ptCount val="1"/>
                <c:pt idx="0">
                  <c:v>Sum of 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'Best Selling &amp; Most Prof. Categ'!$A$4:$A$7</c:f>
              <c:strCache>
                <c:ptCount val="3"/>
                <c:pt idx="0">
                  <c:v>Furniture</c:v>
                </c:pt>
                <c:pt idx="1">
                  <c:v>Office Supplies</c:v>
                </c:pt>
                <c:pt idx="2">
                  <c:v>Technology</c:v>
                </c:pt>
              </c:strCache>
            </c:strRef>
          </c:cat>
          <c:val>
            <c:numRef>
              <c:f>'Best Selling &amp; Most Prof. Categ'!$C$4:$C$7</c:f>
              <c:numCache>
                <c:formatCode>General</c:formatCode>
                <c:ptCount val="3"/>
                <c:pt idx="0">
                  <c:v>59249.445936349992</c:v>
                </c:pt>
                <c:pt idx="1">
                  <c:v>89525.009536800106</c:v>
                </c:pt>
                <c:pt idx="2">
                  <c:v>75303.156364000024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62-47C4-9C07-9A39B62936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0117151"/>
        <c:axId val="80121727"/>
      </c:barChart>
      <c:catAx>
        <c:axId val="80117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121727"/>
        <c:crosses val="autoZero"/>
        <c:auto val="1"/>
        <c:lblAlgn val="ctr"/>
        <c:lblOffset val="100"/>
        <c:noMultiLvlLbl val="0"/>
      </c:catAx>
      <c:valAx>
        <c:axId val="80121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117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[Marley International Store-2015----.xlsx]Best sel &amp; Most Prof Sub-C!PivotTable7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FF0000"/>
                </a:solidFill>
              </a:rPr>
              <a:t>Best</a:t>
            </a:r>
            <a:r>
              <a:rPr lang="en-US" baseline="0" dirty="0">
                <a:solidFill>
                  <a:srgbClr val="FF0000"/>
                </a:solidFill>
              </a:rPr>
              <a:t> Selling and Most Profitable Sub-Category</a:t>
            </a:r>
            <a:endParaRPr lang="en-US" dirty="0">
              <a:solidFill>
                <a:srgbClr val="FF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'Best sel &amp; Most Prof Sub-C'!$B$3</c:f>
              <c:strCache>
                <c:ptCount val="1"/>
                <c:pt idx="0">
                  <c:v>Sum of Profit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'Best sel &amp; Most Prof Sub-C'!$A$4:$A$21</c:f>
              <c:strCache>
                <c:ptCount val="17"/>
                <c:pt idx="0">
                  <c:v>Binders and Binder Accessories</c:v>
                </c:pt>
                <c:pt idx="1">
                  <c:v>Chairs &amp; Chairmats</c:v>
                </c:pt>
                <c:pt idx="2">
                  <c:v>Telephones and Communication</c:v>
                </c:pt>
                <c:pt idx="3">
                  <c:v>Copiers and Fax</c:v>
                </c:pt>
                <c:pt idx="4">
                  <c:v>Office Furnishings</c:v>
                </c:pt>
                <c:pt idx="5">
                  <c:v>Appliances</c:v>
                </c:pt>
                <c:pt idx="6">
                  <c:v>Office Machines</c:v>
                </c:pt>
                <c:pt idx="7">
                  <c:v>Paper</c:v>
                </c:pt>
                <c:pt idx="8">
                  <c:v>Storage &amp; Organization</c:v>
                </c:pt>
                <c:pt idx="9">
                  <c:v>Labels</c:v>
                </c:pt>
                <c:pt idx="10">
                  <c:v>Computer Peripherals</c:v>
                </c:pt>
                <c:pt idx="11">
                  <c:v>Pens &amp; Art Supplies</c:v>
                </c:pt>
                <c:pt idx="12">
                  <c:v>Bookcases</c:v>
                </c:pt>
                <c:pt idx="13">
                  <c:v>Envelopes</c:v>
                </c:pt>
                <c:pt idx="14">
                  <c:v>Scissors, Rulers and Trimmers</c:v>
                </c:pt>
                <c:pt idx="15">
                  <c:v>Rubber Bands</c:v>
                </c:pt>
                <c:pt idx="16">
                  <c:v>Tables</c:v>
                </c:pt>
              </c:strCache>
            </c:strRef>
          </c:cat>
          <c:val>
            <c:numRef>
              <c:f>'Best sel &amp; Most Prof Sub-C'!$B$4:$B$21</c:f>
              <c:numCache>
                <c:formatCode>General</c:formatCode>
                <c:ptCount val="17"/>
                <c:pt idx="0">
                  <c:v>59296.389429999988</c:v>
                </c:pt>
                <c:pt idx="1">
                  <c:v>48695.836599999981</c:v>
                </c:pt>
                <c:pt idx="2">
                  <c:v>40790.514239999982</c:v>
                </c:pt>
                <c:pt idx="3">
                  <c:v>23990.207579999995</c:v>
                </c:pt>
                <c:pt idx="4">
                  <c:v>18724.119100000004</c:v>
                </c:pt>
                <c:pt idx="5">
                  <c:v>12594.820599999997</c:v>
                </c:pt>
                <c:pt idx="6">
                  <c:v>8824.3905639999903</c:v>
                </c:pt>
                <c:pt idx="7">
                  <c:v>7769.3150699999987</c:v>
                </c:pt>
                <c:pt idx="8">
                  <c:v>7124.2882</c:v>
                </c:pt>
                <c:pt idx="9">
                  <c:v>7028.1595000000025</c:v>
                </c:pt>
                <c:pt idx="10">
                  <c:v>1698.0439799999983</c:v>
                </c:pt>
                <c:pt idx="11">
                  <c:v>-257.62880000000052</c:v>
                </c:pt>
                <c:pt idx="12">
                  <c:v>-930.43840000000375</c:v>
                </c:pt>
                <c:pt idx="13">
                  <c:v>-1194.4124999999999</c:v>
                </c:pt>
                <c:pt idx="14">
                  <c:v>-1291.0958999999998</c:v>
                </c:pt>
                <c:pt idx="15">
                  <c:v>-1544.8260631999999</c:v>
                </c:pt>
                <c:pt idx="16">
                  <c:v>-7240.0713636500004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0A-4CB4-ADFF-B631F3E01F50}"/>
            </c:ext>
          </c:extLst>
        </c:ser>
        <c:ser>
          <c:idx val="1"/>
          <c:order val="1"/>
          <c:tx>
            <c:strRef>
              <c:f>'Best sel &amp; Most Prof Sub-C'!$C$3</c:f>
              <c:strCache>
                <c:ptCount val="1"/>
                <c:pt idx="0">
                  <c:v>Sum of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'Best sel &amp; Most Prof Sub-C'!$A$4:$A$21</c:f>
              <c:strCache>
                <c:ptCount val="17"/>
                <c:pt idx="0">
                  <c:v>Binders and Binder Accessories</c:v>
                </c:pt>
                <c:pt idx="1">
                  <c:v>Chairs &amp; Chairmats</c:v>
                </c:pt>
                <c:pt idx="2">
                  <c:v>Telephones and Communication</c:v>
                </c:pt>
                <c:pt idx="3">
                  <c:v>Copiers and Fax</c:v>
                </c:pt>
                <c:pt idx="4">
                  <c:v>Office Furnishings</c:v>
                </c:pt>
                <c:pt idx="5">
                  <c:v>Appliances</c:v>
                </c:pt>
                <c:pt idx="6">
                  <c:v>Office Machines</c:v>
                </c:pt>
                <c:pt idx="7">
                  <c:v>Paper</c:v>
                </c:pt>
                <c:pt idx="8">
                  <c:v>Storage &amp; Organization</c:v>
                </c:pt>
                <c:pt idx="9">
                  <c:v>Labels</c:v>
                </c:pt>
                <c:pt idx="10">
                  <c:v>Computer Peripherals</c:v>
                </c:pt>
                <c:pt idx="11">
                  <c:v>Pens &amp; Art Supplies</c:v>
                </c:pt>
                <c:pt idx="12">
                  <c:v>Bookcases</c:v>
                </c:pt>
                <c:pt idx="13">
                  <c:v>Envelopes</c:v>
                </c:pt>
                <c:pt idx="14">
                  <c:v>Scissors, Rulers and Trimmers</c:v>
                </c:pt>
                <c:pt idx="15">
                  <c:v>Rubber Bands</c:v>
                </c:pt>
                <c:pt idx="16">
                  <c:v>Tables</c:v>
                </c:pt>
              </c:strCache>
            </c:strRef>
          </c:cat>
          <c:val>
            <c:numRef>
              <c:f>'Best sel &amp; Most Prof Sub-C'!$C$4:$C$21</c:f>
              <c:numCache>
                <c:formatCode>General</c:formatCode>
                <c:ptCount val="17"/>
                <c:pt idx="0">
                  <c:v>185928.13999999987</c:v>
                </c:pt>
                <c:pt idx="1">
                  <c:v>261072.73</c:v>
                </c:pt>
                <c:pt idx="2">
                  <c:v>198764.49000000008</c:v>
                </c:pt>
                <c:pt idx="3">
                  <c:v>99069.479999999981</c:v>
                </c:pt>
                <c:pt idx="4">
                  <c:v>98070.91</c:v>
                </c:pt>
                <c:pt idx="5">
                  <c:v>82201.149999999965</c:v>
                </c:pt>
                <c:pt idx="6">
                  <c:v>318169.67999999993</c:v>
                </c:pt>
                <c:pt idx="7">
                  <c:v>55813.920000000042</c:v>
                </c:pt>
                <c:pt idx="8">
                  <c:v>177417.59999999992</c:v>
                </c:pt>
                <c:pt idx="9">
                  <c:v>4914.8199999999988</c:v>
                </c:pt>
                <c:pt idx="10">
                  <c:v>96261.300000000032</c:v>
                </c:pt>
                <c:pt idx="11">
                  <c:v>26071.61</c:v>
                </c:pt>
                <c:pt idx="12">
                  <c:v>107796.09</c:v>
                </c:pt>
                <c:pt idx="13">
                  <c:v>10479.769999999999</c:v>
                </c:pt>
                <c:pt idx="14">
                  <c:v>6752.1800000000021</c:v>
                </c:pt>
                <c:pt idx="15">
                  <c:v>1789.43</c:v>
                </c:pt>
                <c:pt idx="16">
                  <c:v>193764.58000000005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0A-4CB4-ADFF-B631F3E01F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6844111"/>
        <c:axId val="526854927"/>
      </c:lineChart>
      <c:catAx>
        <c:axId val="526844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54927"/>
        <c:crosses val="autoZero"/>
        <c:auto val="1"/>
        <c:lblAlgn val="ctr"/>
        <c:lblOffset val="100"/>
        <c:noMultiLvlLbl val="0"/>
      </c:catAx>
      <c:valAx>
        <c:axId val="5268549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844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[Marley International Store-2015----.xlsx]Sheet18!PivotTable14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Region with Highest &amp; Lowest Sales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Sheet18!$B$3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Sheet18!$A$4:$A$8</c:f>
              <c:strCache>
                <c:ptCount val="4"/>
                <c:pt idx="0">
                  <c:v>East</c:v>
                </c:pt>
                <c:pt idx="1">
                  <c:v>West</c:v>
                </c:pt>
                <c:pt idx="2">
                  <c:v>Central</c:v>
                </c:pt>
                <c:pt idx="3">
                  <c:v>South</c:v>
                </c:pt>
              </c:strCache>
            </c:strRef>
          </c:cat>
          <c:val>
            <c:numRef>
              <c:f>Sheet18!$B$4:$B$8</c:f>
              <c:numCache>
                <c:formatCode>General</c:formatCode>
                <c:ptCount val="4"/>
                <c:pt idx="0">
                  <c:v>592171.48999999964</c:v>
                </c:pt>
                <c:pt idx="1">
                  <c:v>526776.56999999995</c:v>
                </c:pt>
                <c:pt idx="2">
                  <c:v>448284.7</c:v>
                </c:pt>
                <c:pt idx="3">
                  <c:v>357105.12000000011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E3-4B4A-BE9D-DF5C7804E8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25758527"/>
        <c:axId val="325748959"/>
      </c:barChart>
      <c:catAx>
        <c:axId val="325758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748959"/>
        <c:crosses val="autoZero"/>
        <c:auto val="1"/>
        <c:lblAlgn val="ctr"/>
        <c:lblOffset val="100"/>
        <c:noMultiLvlLbl val="0"/>
      </c:catAx>
      <c:valAx>
        <c:axId val="325748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758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[Marley International Store-2015----.xlsx]Most profitable Customer Segmen!PivotTable8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rgbClr val="FF0000"/>
                </a:solidFill>
              </a:rPr>
              <a:t>Most</a:t>
            </a:r>
            <a:r>
              <a:rPr lang="en-US" baseline="0" dirty="0" smtClean="0">
                <a:solidFill>
                  <a:srgbClr val="FF0000"/>
                </a:solidFill>
              </a:rPr>
              <a:t> Profitable Customer Segment</a:t>
            </a:r>
            <a:endParaRPr lang="en-US" dirty="0">
              <a:solidFill>
                <a:srgbClr val="FF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'Most profitable Customer Segmen'!$B$3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01-4F20-B862-8E87736CE8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01-4F20-B862-8E87736CE8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F01-4F20-B862-8E87736CE8E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F01-4F20-B862-8E87736CE8E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'Most profitable Customer Segmen'!$A$4:$A$8</c:f>
              <c:strCache>
                <c:ptCount val="4"/>
                <c:pt idx="0">
                  <c:v>Small Business</c:v>
                </c:pt>
                <c:pt idx="1">
                  <c:v>Corporate</c:v>
                </c:pt>
                <c:pt idx="2">
                  <c:v>Consumer</c:v>
                </c:pt>
                <c:pt idx="3">
                  <c:v>Home Office</c:v>
                </c:pt>
              </c:strCache>
            </c:strRef>
          </c:cat>
          <c:val>
            <c:numRef>
              <c:f>'Most profitable Customer Segmen'!$B$4:$B$8</c:f>
              <c:numCache>
                <c:formatCode>General</c:formatCode>
                <c:ptCount val="4"/>
                <c:pt idx="0">
                  <c:v>9228.2255999999998</c:v>
                </c:pt>
                <c:pt idx="1">
                  <c:v>8798.1830999999984</c:v>
                </c:pt>
                <c:pt idx="2">
                  <c:v>7576.11</c:v>
                </c:pt>
                <c:pt idx="3">
                  <c:v>7024.2068999999992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01-4F20-B862-8E87736CE8E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5E13B-98DD-4FC1-913F-381EA3F1169F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1CCAE-75DF-47F8-87CA-27C28E4E9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79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r>
              <a:rPr lang="en-US" baseline="0" dirty="0" smtClean="0"/>
              <a:t>Total Revenue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The bar chart reveals compelling insights into revenue trends over the past year.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April stands out as the peak month, registering the highest revenue.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On the other hand, March depicts the lowest point in revenue.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These variations signify seasonal shifts that influence consumer behavior.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Leveraging this data, strategies can be refined to capitalize on high-demand periods.“</a:t>
            </a:r>
          </a:p>
          <a:p>
            <a:pPr marL="0" indent="0" algn="ctr">
              <a:buFontTx/>
              <a:buNone/>
            </a:pPr>
            <a:r>
              <a:rPr lang="en-US" baseline="0" dirty="0" smtClean="0"/>
              <a:t>Sales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These sales trends provide insights into when peaks and troughs occur.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By monitoring sales trends, the business can anticipate shifts and proactively adapt strategies.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Continual tracking empowers the company to seize opportunities and mitigate challenges in real time."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1CCAE-75DF-47F8-87CA-27C28E4E9E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4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Category</a:t>
            </a:r>
          </a:p>
          <a:p>
            <a:r>
              <a:rPr lang="en-US" dirty="0" smtClean="0"/>
              <a:t>- Technology emerges as the top-selling category, demonstrating strong sales.</a:t>
            </a:r>
          </a:p>
          <a:p>
            <a:pPr marL="0" indent="0">
              <a:buFontTx/>
              <a:buNone/>
            </a:pPr>
            <a:r>
              <a:rPr lang="en-US" dirty="0" smtClean="0"/>
              <a:t>- Office Supplies, while not the top seller, commands the highest profitability.</a:t>
            </a:r>
          </a:p>
          <a:p>
            <a:pPr marL="0" indent="0">
              <a:buFontTx/>
              <a:buNone/>
            </a:pPr>
            <a:r>
              <a:rPr lang="en-US" dirty="0" smtClean="0"/>
              <a:t>- This dynamic prompts a strategic balance between volume and profit.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Optimize marketing for Technology and explore cost efficiencies for Office Supplies.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 algn="ctr">
              <a:buFontTx/>
              <a:buNone/>
            </a:pPr>
            <a:r>
              <a:rPr lang="en-US" baseline="0" dirty="0" smtClean="0"/>
              <a:t>Sub-Category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The ‘</a:t>
            </a:r>
            <a:r>
              <a:rPr lang="en-US" dirty="0" smtClean="0"/>
              <a:t>Office Machines' sub-category commands top sales, demonstrating strong demand.</a:t>
            </a:r>
          </a:p>
          <a:p>
            <a:pPr marL="171450" indent="-171450" algn="l">
              <a:buFontTx/>
              <a:buChar char="-"/>
            </a:pPr>
            <a:r>
              <a:rPr lang="en-US" dirty="0" smtClean="0"/>
              <a:t>Delving into profitability, the 'Binders and Binder Accessories' sub-category shines, delivering impressive profit margins.</a:t>
            </a:r>
          </a:p>
          <a:p>
            <a:pPr marL="171450" indent="-171450" algn="l">
              <a:buFontTx/>
              <a:buChar char="-"/>
            </a:pPr>
            <a:r>
              <a:rPr lang="en-US" dirty="0" smtClean="0"/>
              <a:t>Understanding these trends guides decisions to align offerings with customer preferences and profitability.</a:t>
            </a:r>
          </a:p>
          <a:p>
            <a:pPr marL="171450" indent="-171450" algn="l">
              <a:buFontTx/>
              <a:buChar char="-"/>
            </a:pPr>
            <a:r>
              <a:rPr lang="en-US" dirty="0" smtClean="0"/>
              <a:t>By juxtaposing the best selling sub-category with the most profitable one, you provide the business with actionable insights for strategic decision-making. This understanding helps optimize the product mix and resource allocation for a balanced revenue and profitability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1CCAE-75DF-47F8-87CA-27C28E4E9E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r>
              <a:rPr lang="en-US" dirty="0" smtClean="0"/>
              <a:t>Region with highest and</a:t>
            </a:r>
            <a:r>
              <a:rPr lang="en-US" baseline="0" dirty="0" smtClean="0"/>
              <a:t> lowest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dirty="0" smtClean="0"/>
              <a:t>regional analysis uncovers vital insights into sales performance across diverse areas.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'East' region emerges as a frontrunner, registering the highest sales.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In contrast, the 'South' region records comparatively lower sales.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These regional disparities can be attributed to varying market demands and consumer behaviors.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Strategic Consideration: Strategies tailored to regional nuances can amplify growth and maximize revenue.“</a:t>
            </a:r>
          </a:p>
          <a:p>
            <a:pPr marL="0" indent="0" algn="ctr">
              <a:buFontTx/>
              <a:buNone/>
            </a:pPr>
            <a:r>
              <a:rPr lang="en-US" dirty="0" smtClean="0"/>
              <a:t>Most Profitable</a:t>
            </a:r>
            <a:r>
              <a:rPr lang="en-US" baseline="0" dirty="0" smtClean="0"/>
              <a:t> Customer Segment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customer segmentation analysis unveils intriguing dynamics in terms of profitability.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Point out: "Among customer segments, 'Small Business' emerges as the clear winner in profitability.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However, the 'Home Office' segment demonstrates relatively lower profitability.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These variations reflect the influential role of customer behavior, needs, and purchasing patterns.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Strategies aligned with segment profitability optimize resources and drive tailored growth.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1CCAE-75DF-47F8-87CA-27C28E4E9E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9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B086-2423-41A9-86D8-DBDDC99AD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C0A01-A160-4287-9A4D-10C13FBC0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78773-26F2-4CF9-89F1-86E77D22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111EA-5AF1-4ABB-9495-6DDE5A7C2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6162D-9DBE-4D1D-BCBF-49F769F9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5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9485-246C-4562-8352-0C3136A8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A09F5-9C56-46E7-A3B9-8D83EE77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F5A0A-B016-45E4-A5CB-82A62028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A4A-E827-4033-9A21-CFD894DB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0C32B-4217-4E6A-9A04-F6C808E2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2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C8729-CEA9-41F5-9191-F8993EA53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AFA62-9648-4C28-8263-A8C0F3088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093B1-E235-4FFF-AD68-F4A37662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631E-DA91-4AEC-B737-51CF71A1A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724D3-614A-495E-A26C-A23AD299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76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A2C0-0895-4870-9D2E-3DA5E1F9A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A3A11-3224-4378-8CAA-C1B503E4B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133BC-61AD-4972-B3E2-F169C72D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7FCA0A-4A41-4CAD-B0FF-FC84F747FCD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C24ED-E044-4DD7-BCF6-69BF6812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6ABA8-2E21-471B-95C6-67562632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5889-EEC2-40EC-BA0F-EFBD2D4A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10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14F2-DA51-4B1C-AC4F-4E6D42E9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1297A-DE9D-4055-BF3E-0284FCCC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DC6FF-3C59-48D2-A66D-8002E9B1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7FCA0A-4A41-4CAD-B0FF-FC84F747FCD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DE89F-9653-4670-AE8D-54153AA43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3F161-34DA-4D37-8E9D-6E08F8CF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5889-EEC2-40EC-BA0F-EFBD2D4A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1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B3E4-BAA4-481A-BE26-E7AD6340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951CB-7422-441E-B6E8-368C99E4F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8F0A0-974A-4C6C-AC9C-99C4D766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7FCA0A-4A41-4CAD-B0FF-FC84F747FCD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11307-791E-438A-8E06-CD12DE803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49A24-F8EB-4038-A5EA-5ACA6561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5889-EEC2-40EC-BA0F-EFBD2D4A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4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FD6A-6221-42DD-8F36-2105C1EE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69F68-0F97-4E5C-A3F0-2CBD73036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E3B18-EE00-44A8-AADB-C166AAC38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ABF3D-A7D9-4FB5-B4D7-2D26A912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7FCA0A-4A41-4CAD-B0FF-FC84F747FCD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6DB40-CA1B-4F1D-9DA6-E71A157B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168C-60E1-40CD-BFC3-B025A068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5889-EEC2-40EC-BA0F-EFBD2D4A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9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1CF6-FA19-487C-8825-DB765A13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CAAE2-3D0C-4D0C-85EE-D34154CBA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305E3-CC0E-4D09-807E-5A4677E86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0DABF-3587-4541-B08F-5FAF8F522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63DCE-EC69-4A88-B092-2B8110E1E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5340E0-2848-4F25-B1AB-DF2B5DB4C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7FCA0A-4A41-4CAD-B0FF-FC84F747FCD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E22A-B349-45E7-9B91-F537AA89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44D83-282D-4D93-8575-1F8F829A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5889-EEC2-40EC-BA0F-EFBD2D4A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11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894A-C78E-4CA3-A37B-D972F9A6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70D7A-FB73-4F57-85BD-3B436910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7FCA0A-4A41-4CAD-B0FF-FC84F747FCD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15DE8-26B5-4408-B67F-B5F49B4A7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E3418-0296-40BD-AA6A-68358C46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5889-EEC2-40EC-BA0F-EFBD2D4A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65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4E41D-C232-48EE-902B-F665BCF6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7FCA0A-4A41-4CAD-B0FF-FC84F747FCD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8CEBC-8B48-4CCE-939A-E0823C49D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95DF-FCD9-4FE0-A046-ECC96750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5889-EEC2-40EC-BA0F-EFBD2D4AF19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89F073-E52E-4ACC-8D3C-F7888CDB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283" y="256395"/>
            <a:ext cx="7312816" cy="691036"/>
          </a:xfrm>
        </p:spPr>
        <p:txBody>
          <a:bodyPr>
            <a:normAutofit/>
          </a:bodyPr>
          <a:lstStyle>
            <a:lvl1pPr>
              <a:defRPr sz="4000">
                <a:latin typeface="Gill Sans MT" panose="020B05020201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9BECBF4-DCC3-49CF-BEC7-8C247073D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283" y="1119255"/>
            <a:ext cx="9858703" cy="510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76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AABF-4E8B-486F-9FC3-3DA14917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62A23-4C38-4C16-9CD0-1AB5B1DD1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59344-B001-4530-8730-8B9A00636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25E36-8830-4D41-BE86-A668E59E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7FCA0A-4A41-4CAD-B0FF-FC84F747FCD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1D6D0-B157-4DA5-905B-E670749A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E53A9-B8FA-4491-BA0C-F0A62B0B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5889-EEC2-40EC-BA0F-EFBD2D4A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8660-BCEE-4063-A539-93FAB79F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2050F-CF69-41E7-A169-69F55461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09F40-68A6-49A1-B31F-14100E76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6486-6D3F-4E7E-B757-ED82C49E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0118-370A-4A9D-8AD9-45B77962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06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5CA6E-6871-4EA0-B1C8-E74CC138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00E5E-43F7-4FE3-AD21-94D9E89BA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40B50-11F0-491C-BEDB-F3FC7CC62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221D1-47DD-40B9-875E-23C986F9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7FCA0A-4A41-4CAD-B0FF-FC84F747FCD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1B491-81D0-4806-8161-CFC94979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07D49-DB29-4B49-A35E-0C0B125A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5889-EEC2-40EC-BA0F-EFBD2D4A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81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6279-7756-4874-8602-704A4506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2CB71-A966-4739-BDE6-B58B8317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45398-C76A-4B2B-9220-0D8D25213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7FCA0A-4A41-4CAD-B0FF-FC84F747FCD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409E-B48E-4696-B407-AF22A2D6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52799-A794-4669-AF00-270021F51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5889-EEC2-40EC-BA0F-EFBD2D4A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25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5AFAF-3252-4B60-B007-D1E972C3F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338F6-2D53-4E65-8C45-B90F75FE8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0943-4316-49CC-94E0-ABB7CDB340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7FCA0A-4A41-4CAD-B0FF-FC84F747FCD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5966A-F688-4F64-81F9-DA52A41B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DDD88-3449-4B13-8EA2-654F9456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5889-EEC2-40EC-BA0F-EFBD2D4A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1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0EEF-687C-429E-A22B-F74C60AA1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2184B-7B88-4EEA-9FF5-4D3F8EE55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68C86-B832-4408-98AA-148F71180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FD6FF-A20A-4F29-BF51-45ABD4E5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27DF-800A-49D7-B304-5113B6A1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23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732B-7FFF-4E04-B453-49701727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2479-27F8-4B7D-8EF4-6DC420718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7BF0C-ECE8-40E0-9E34-0FDD6370E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5B48-7A62-4DFB-8339-51F7FB0D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90A2D-2570-4495-AF76-B16E2831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7E8B-DD33-4EE8-82CB-A14D4288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857-0F3D-4439-8811-65F7E9AD1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53333-F8E6-4598-96D2-F3A218E1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E6B7D-F07E-46F7-802D-08B2F057C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EBAB1-BDA6-48C5-912D-A6E25EF0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33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68CA-1398-4BEA-956D-9ABC2447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4F981-976B-4D92-81F5-845A0A71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36184-95CE-415F-AF9D-382F2A5AF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4462B-6FBB-4C07-B5CB-03288C86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F46E7-67E2-48B7-BA9C-B6FBD7A0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28EB8-7CFA-45BC-9BB2-3A45ABA4D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32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4E71-5E89-4F4A-B7ED-BFBC29352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D7C76-8332-4AFC-AF32-8B1081397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50D57-D7B2-40A3-B2EF-789A8E1FC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2B8A0B-BD2A-44B8-9126-65091AD33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4E638-6217-4A6C-A750-04629613D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1367B-0AF8-475C-96A1-A8A222D4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CF65D-99A8-43D8-99DA-79769884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B240F-F1D8-464F-A774-3B185CA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399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A749-13C1-43F9-90D2-C83F8F9A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B675B-F8CF-47E6-BF90-C5251564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669A1-F20A-4E84-9101-04B2E3DB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66772-7248-47C3-BF4A-9618783F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214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58369-9542-48BB-8ACD-A091230D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612FA-7C30-4877-AEF4-DE6BCA43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92E48-8EC0-4F9A-AFAB-FF4FF16B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0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0F6C-0DA4-4A05-B992-F1D0C8B6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80144-8C2D-4CE5-92F6-AB25424C8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23A40-D714-41C8-9FD1-3670217E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7E31B-B2D2-48BE-83A1-D3D25B54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1F0D2-3A1A-400A-ACE5-64D43603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700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DF6C-BB30-400A-81CD-0120A1D7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B92B5-DA53-46E4-8C03-70A554E5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CC089-B385-43F6-86B3-11E3F4356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03BB4-CBCF-468B-B596-C143018BE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77EAD-1D46-4368-8DFD-8A57DF54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29CF9-DC0F-4BC2-AD61-9B012149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609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C07A-D61F-4962-8618-E07A96C6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581B1-90BB-4844-820D-D45EEC7B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B9C9C-CF34-45B3-8D7B-5B2717D3C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E4194-7A9E-449A-A75C-6AA1AE69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E19BA-AF7A-4A8D-A02F-02B69245F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3630B-C6B4-424B-BD4E-FFD7A9C6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192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456B-036E-4AFF-89B2-F0B40AA4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8CE2A-63F9-43E0-A185-62DF87452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18A42-6044-4B05-84B2-53D62F89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2DA96-A20A-470B-9257-46C8D4A4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B8050-A3FC-4EC1-B2D1-B4969F25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56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0C90EB-E637-4803-B543-7B0E83114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B5A79-8AF2-4ACD-9F04-BC7D81ABC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7524-2C0F-4A96-80AF-E0F3E98C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E58B8-A674-45DE-A639-E7C5500CD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1BD5A-1BC4-4D2A-971D-8C8EA919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3D84-5850-47FC-A609-70CB11EE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30E83-7E5A-48D7-AF7A-879427E97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FD193-7629-43B7-B83E-3A81E77AD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67B81-BDDF-4AB7-BBD5-2A288322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C9AA8-7E19-46FB-A750-DAB30E82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7BE89-6D36-4BA2-B5D9-A7056C26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7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F167-A596-4C76-8F71-980B837E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BD1DB-E206-4722-89C9-C7877FAC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A224-8781-411D-B786-0EFABA63D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6E413-041D-4DCA-B8E7-BF292E879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6D3F9-6816-44A2-BC90-3AF911F01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D52B1-DE7C-4BC4-9705-BD9F8803D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651D4B-E924-42D5-B3AB-2EDA807C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06084-B394-45E1-9354-5118B20B0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5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45AA-849F-4D29-9F1C-B7D842BD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DA3CF-74AC-4B62-AD1F-20389A901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8BFE6-0146-439E-B971-9EE97DF5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48240-F0A6-4DDE-AF16-06CAE0C8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3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88D71-46FD-4978-8197-41BB33D7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EC5F1-1BC6-4FE5-8500-E469A134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14090-F301-45CC-89ED-F72AE6FA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0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7C9B-61E8-4E57-989D-FED44FF4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D8BA-F6A2-45ED-AC64-989F7796B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00C1D-1FE1-42E7-862B-7B70468FD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93DFC-99B7-4E9F-A915-6D6C8FEC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91281-D0E0-4979-8BFA-F2964971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FDC65-3AF6-4406-8FF3-411A4B72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9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D21F-16C9-4968-958A-E5875716E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F9A21-8E57-4995-B0C1-00A0F3497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E8C9E-A21C-4D28-BBF2-B63622114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3A578-2D40-42CF-8A3B-46CFB4B0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91627-A329-469F-AF24-E311CAC7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2EA33-F5AF-4E3C-93BE-E17FAE3C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93705-8E35-497D-ACD6-5687C193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9D0CE-CDE0-43C4-8007-40795AE6F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F0E54-7522-476E-922A-D8DAEAE7A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6F37-2633-4E20-9311-33523458C7F8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44003-B33D-431F-84EF-08CCAC89F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E763D-60E6-4948-ADB5-A5F6558AB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35BD2-2F18-41CF-B0E4-060523FE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0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4F88C-AC95-468E-B2C1-BEF877CFA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5287" y="6249971"/>
            <a:ext cx="766712" cy="4951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3BE5889-EEC2-40EC-BA0F-EFBD2D4AF19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EDFA77-FD90-48EE-A04A-BDF2D5CF7E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303283" y="989148"/>
            <a:ext cx="10888717" cy="1507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9742D-B805-40B8-821D-41DF329193E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3" y="71842"/>
            <a:ext cx="1047305" cy="8755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1E0089-F721-4412-BB33-0B6960BFFACF}"/>
              </a:ext>
            </a:extLst>
          </p:cNvPr>
          <p:cNvSpPr txBox="1">
            <a:spLocks/>
          </p:cNvSpPr>
          <p:nvPr userDrawn="1"/>
        </p:nvSpPr>
        <p:spPr>
          <a:xfrm>
            <a:off x="1303283" y="6514438"/>
            <a:ext cx="9749395" cy="32690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r>
              <a:rPr lang="en-US" sz="7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		QUALITY		PASSION FOR EXCELLENCE	RESPECT AND COMMITMENT FOR EACH OTHER        	 HONESTY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ECB820-CAEF-488E-8D7D-B53BA6AAF5B3}"/>
              </a:ext>
            </a:extLst>
          </p:cNvPr>
          <p:cNvCxnSpPr>
            <a:cxnSpLocks/>
          </p:cNvCxnSpPr>
          <p:nvPr userDrawn="1"/>
        </p:nvCxnSpPr>
        <p:spPr>
          <a:xfrm>
            <a:off x="1303283" y="6472720"/>
            <a:ext cx="985870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C8FB107-B963-46A0-8434-DC640964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283" y="256395"/>
            <a:ext cx="10515600" cy="69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4786151-4E1E-44ED-B170-025D7D876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283" y="1119255"/>
            <a:ext cx="9858703" cy="510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399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B050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09C4C-2745-45EC-A150-C7368C83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B7040-E8DB-4773-BC83-61E2FBC98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C7C95-8131-4069-AE57-8CCB0E6A7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CDD30-3E3D-4B60-B6CA-31DB8213365A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4A5EE-8D1D-4DE5-B17B-B89A8BCEF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D3274-707E-4F14-BCA3-21362B27A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6C403-F474-45E0-8D51-0D4750B2F56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778F96F1-4E1E-448E-9B9C-6AB99F184E8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 t="12500" b="12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FAB1FC-C4D5-42A6-B98E-D0242C3C3205}"/>
              </a:ext>
            </a:extLst>
          </p:cNvPr>
          <p:cNvSpPr txBox="1"/>
          <p:nvPr userDrawn="1"/>
        </p:nvSpPr>
        <p:spPr>
          <a:xfrm>
            <a:off x="6884276" y="546538"/>
            <a:ext cx="5055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3560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282" y="256395"/>
            <a:ext cx="9858703" cy="691036"/>
          </a:xfrm>
        </p:spPr>
        <p:txBody>
          <a:bodyPr>
            <a:normAutofit/>
          </a:bodyPr>
          <a:lstStyle/>
          <a:p>
            <a:r>
              <a:rPr lang="en-US" sz="2800" dirty="0"/>
              <a:t>Unlocking Retail Insights: Data Analysis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Objective: </a:t>
            </a:r>
          </a:p>
          <a:p>
            <a:r>
              <a:rPr lang="en-US" dirty="0" smtClean="0"/>
              <a:t>Unveil </a:t>
            </a:r>
            <a:r>
              <a:rPr lang="en-US" dirty="0"/>
              <a:t>strategic insights derived from in-depth data analysis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r>
              <a:rPr lang="en-US" dirty="0" smtClean="0"/>
              <a:t>Scope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 smtClean="0"/>
              <a:t>Investigate </a:t>
            </a:r>
            <a:r>
              <a:rPr lang="en-US" dirty="0"/>
              <a:t>sales trends, category profitability, regional performance, and customer segmentation impact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r>
              <a:rPr lang="en-US" dirty="0" smtClean="0"/>
              <a:t>Value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 smtClean="0"/>
              <a:t>Empower </a:t>
            </a:r>
            <a:r>
              <a:rPr lang="en-US" dirty="0"/>
              <a:t>informed decisions to optimize revenue strategies.</a:t>
            </a:r>
          </a:p>
        </p:txBody>
      </p:sp>
    </p:spTree>
    <p:extLst>
      <p:ext uri="{BB962C8B-B14F-4D97-AF65-F5344CB8AC3E}">
        <p14:creationId xmlns:p14="http://schemas.microsoft.com/office/powerpoint/2010/main" val="221121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</a:t>
            </a:r>
            <a:r>
              <a:rPr lang="en-US" sz="2800" dirty="0" smtClean="0"/>
              <a:t>Total Revenue &amp; Sales Trends</a:t>
            </a:r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From the below charts, It </a:t>
            </a:r>
            <a:r>
              <a:rPr lang="en-US" sz="1800" dirty="0"/>
              <a:t>can be observed that the month of April </a:t>
            </a:r>
            <a:r>
              <a:rPr lang="en-US" sz="1800" dirty="0" smtClean="0"/>
              <a:t>recorded the highest </a:t>
            </a:r>
            <a:r>
              <a:rPr lang="en-US" sz="1800" dirty="0"/>
              <a:t>revenue ($ 381531.69) while the month of </a:t>
            </a:r>
            <a:r>
              <a:rPr lang="en-US" sz="1800" dirty="0" smtClean="0"/>
              <a:t>March recorded the lowest </a:t>
            </a:r>
            <a:r>
              <a:rPr lang="en-US" sz="1800" dirty="0"/>
              <a:t>revenue ($ 268949.30).</a:t>
            </a:r>
          </a:p>
          <a:p>
            <a:pPr marL="171450" indent="-171450">
              <a:buFontTx/>
              <a:buChar char="-"/>
            </a:pPr>
            <a:r>
              <a:rPr lang="en-US" sz="1800" dirty="0"/>
              <a:t>On the sale trend, the company sales increased steadily from January to April (the month that recorded the highest peak).</a:t>
            </a:r>
          </a:p>
          <a:p>
            <a:pPr marL="171450" indent="-171450">
              <a:buFontTx/>
              <a:buChar char="-"/>
            </a:pPr>
            <a:r>
              <a:rPr lang="en-US" sz="1800" dirty="0"/>
              <a:t>A downtrend on sales was observed from April to May (month that recorded the lowest sales).</a:t>
            </a:r>
          </a:p>
          <a:p>
            <a:pPr marL="171450" indent="-171450">
              <a:buFontTx/>
              <a:buChar char="-"/>
            </a:pPr>
            <a:r>
              <a:rPr lang="en-US" sz="1800" dirty="0"/>
              <a:t>This was then followed by a slight </a:t>
            </a:r>
            <a:r>
              <a:rPr lang="en-US" sz="1800" dirty="0" smtClean="0"/>
              <a:t>uptrend/increase </a:t>
            </a:r>
            <a:r>
              <a:rPr lang="en-US" sz="1800" dirty="0"/>
              <a:t>in the number of sales in June. </a:t>
            </a:r>
          </a:p>
          <a:p>
            <a:endParaRPr lang="en-US" sz="1800" dirty="0" smtClean="0"/>
          </a:p>
          <a:p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0838347"/>
              </p:ext>
            </p:extLst>
          </p:nvPr>
        </p:nvGraphicFramePr>
        <p:xfrm>
          <a:off x="1660634" y="321233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4610154"/>
              </p:ext>
            </p:extLst>
          </p:nvPr>
        </p:nvGraphicFramePr>
        <p:xfrm>
          <a:off x="6589985" y="321233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1130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282" y="256395"/>
            <a:ext cx="9891135" cy="691036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Best Selling $ Most Profitable Category &amp; Sub-Category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1800" dirty="0" smtClean="0"/>
          </a:p>
          <a:p>
            <a:r>
              <a:rPr lang="en-US" sz="1800" dirty="0" smtClean="0"/>
              <a:t>From the above bar graph, the following inferences can be made about the category of products;</a:t>
            </a:r>
          </a:p>
          <a:p>
            <a:r>
              <a:rPr lang="en-US" sz="1800" dirty="0" smtClean="0"/>
              <a:t>1. Technology recorded the highest amount of sales ($ 712264.95) while office supplies was the most profitable ($ 89525) category of products.</a:t>
            </a:r>
          </a:p>
          <a:p>
            <a:r>
              <a:rPr lang="en-US" sz="1800" dirty="0" smtClean="0"/>
              <a:t>From the above line chart, the office machines sub-category had the highest sales ($ 318169.68) while binders and binder accessories recorded the most profit ($ 59296.39).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374099"/>
              </p:ext>
            </p:extLst>
          </p:nvPr>
        </p:nvGraphicFramePr>
        <p:xfrm>
          <a:off x="1270851" y="1447899"/>
          <a:ext cx="5319135" cy="2861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6829159"/>
              </p:ext>
            </p:extLst>
          </p:nvPr>
        </p:nvGraphicFramePr>
        <p:xfrm>
          <a:off x="6622418" y="144789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4053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/>
              <a:t>Region Performance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1800" dirty="0" smtClean="0"/>
              <a:t>From the above bar graph, East recorded the highest sales ($ 592171.49) while South recorded the lowest sales ($ 357105.12).</a:t>
            </a:r>
          </a:p>
          <a:p>
            <a:r>
              <a:rPr lang="en-US" sz="1800" dirty="0" smtClean="0"/>
              <a:t>From the pie chart, small business was the most profitable customer segment ($ </a:t>
            </a:r>
            <a:r>
              <a:rPr lang="en-US" sz="1800" dirty="0" smtClean="0">
                <a:latin typeface="MS Sans Serif"/>
              </a:rPr>
              <a:t>9228.2256</a:t>
            </a:r>
            <a:r>
              <a:rPr lang="en-US" sz="1800" dirty="0" smtClean="0"/>
              <a:t>)</a:t>
            </a:r>
            <a:r>
              <a:rPr lang="en-US" sz="1800" dirty="0"/>
              <a:t> </a:t>
            </a:r>
            <a:r>
              <a:rPr lang="en-US" sz="1800" dirty="0" smtClean="0"/>
              <a:t>while home office was the least profitable customer segment.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2389948"/>
              </p:ext>
            </p:extLst>
          </p:nvPr>
        </p:nvGraphicFramePr>
        <p:xfrm>
          <a:off x="1892709" y="13593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987714"/>
              </p:ext>
            </p:extLst>
          </p:nvPr>
        </p:nvGraphicFramePr>
        <p:xfrm>
          <a:off x="6594392" y="13593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0269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018986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ivas Learning Template" id="{52D215BF-CE28-46B0-A3B6-D298B5E40956}" vid="{438839C7-A9EA-4623-9EB4-28542AD3E31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ivas Learning Template" id="{52D215BF-CE28-46B0-A3B6-D298B5E40956}" vid="{6330EF2A-D70E-4482-BA2C-4834ED00A3A1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ivas Learning Template" id="{52D215BF-CE28-46B0-A3B6-D298B5E40956}" vid="{97D612FA-870F-447B-8D93-AAB9BB5F455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cb9366e0-10d8-4a29-8250-f70b17d55f4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73FD153E42B4EAE63B7052A61DB99" ma:contentTypeVersion="11" ma:contentTypeDescription="Create a new document." ma:contentTypeScope="" ma:versionID="9f73f99fdb888eb132cecb2edf9fee98">
  <xsd:schema xmlns:xsd="http://www.w3.org/2001/XMLSchema" xmlns:xs="http://www.w3.org/2001/XMLSchema" xmlns:p="http://schemas.microsoft.com/office/2006/metadata/properties" xmlns:ns2="cb9366e0-10d8-4a29-8250-f70b17d55f48" xmlns:ns3="9f129497-c5ee-4638-bcab-ca1b04824651" targetNamespace="http://schemas.microsoft.com/office/2006/metadata/properties" ma:root="true" ma:fieldsID="c45853d2a920649331df6953e7c41678" ns2:_="" ns3:_="">
    <xsd:import namespace="cb9366e0-10d8-4a29-8250-f70b17d55f48"/>
    <xsd:import namespace="9f129497-c5ee-4638-bcab-ca1b048246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_Flow_SignoffStatu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9366e0-10d8-4a29-8250-f70b17d55f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4" nillable="true" ma:displayName="Sign-off status" ma:internalName="Sign_x002d_off_x0020_status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29497-c5ee-4638-bcab-ca1b0482465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9A9536-2F2C-4B50-B322-F15274ABBEA0}">
  <ds:schemaRefs>
    <ds:schemaRef ds:uri="http://schemas.openxmlformats.org/package/2006/metadata/core-properties"/>
    <ds:schemaRef ds:uri="9f129497-c5ee-4638-bcab-ca1b04824651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cb9366e0-10d8-4a29-8250-f70b17d55f4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106A5FB-C827-4664-AC45-4243A2EF37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20EA8E-EB67-4490-AD65-F6C9F4A31D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9366e0-10d8-4a29-8250-f70b17d55f48"/>
    <ds:schemaRef ds:uri="9f129497-c5ee-4638-bcab-ca1b048246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Naivas Learning Template</Template>
  <TotalTime>772</TotalTime>
  <Words>717</Words>
  <Application>Microsoft Office PowerPoint</Application>
  <PresentationFormat>Widescreen</PresentationFormat>
  <Paragraphs>74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Gill Sans MT</vt:lpstr>
      <vt:lpstr>MS Sans Serif</vt:lpstr>
      <vt:lpstr>Verdana</vt:lpstr>
      <vt:lpstr>2_Custom Design</vt:lpstr>
      <vt:lpstr>Custom Design</vt:lpstr>
      <vt:lpstr>1_Custom Design</vt:lpstr>
      <vt:lpstr>Unlocking Retail Insights: Data Analysis Overview</vt:lpstr>
      <vt:lpstr> Total Revenue &amp; Sales Trends</vt:lpstr>
      <vt:lpstr>Best Selling $ Most Profitable Category &amp; Sub-Category</vt:lpstr>
      <vt:lpstr>Region Performance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 Ogudha</dc:creator>
  <cp:lastModifiedBy>commputer</cp:lastModifiedBy>
  <cp:revision>70</cp:revision>
  <dcterms:created xsi:type="dcterms:W3CDTF">2022-02-08T08:09:14Z</dcterms:created>
  <dcterms:modified xsi:type="dcterms:W3CDTF">2023-08-27T12:51:04Z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0x010100F3D73FD153E42B4EAE63B7052A61DB99</vt:lpwstr>
  </property>
</Properties>
</file>